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40" r:id="rId2"/>
  </p:sldMasterIdLst>
  <p:notesMasterIdLst>
    <p:notesMasterId r:id="rId47"/>
  </p:notesMasterIdLst>
  <p:handoutMasterIdLst>
    <p:handoutMasterId r:id="rId48"/>
  </p:handoutMasterIdLst>
  <p:sldIdLst>
    <p:sldId id="256" r:id="rId3"/>
    <p:sldId id="257" r:id="rId4"/>
    <p:sldId id="321" r:id="rId5"/>
    <p:sldId id="324" r:id="rId6"/>
    <p:sldId id="260" r:id="rId7"/>
    <p:sldId id="281" r:id="rId8"/>
    <p:sldId id="337" r:id="rId9"/>
    <p:sldId id="360" r:id="rId10"/>
    <p:sldId id="266" r:id="rId11"/>
    <p:sldId id="325" r:id="rId12"/>
    <p:sldId id="261" r:id="rId13"/>
    <p:sldId id="338" r:id="rId14"/>
    <p:sldId id="326" r:id="rId15"/>
    <p:sldId id="319" r:id="rId16"/>
    <p:sldId id="340" r:id="rId17"/>
    <p:sldId id="341" r:id="rId18"/>
    <p:sldId id="342" r:id="rId19"/>
    <p:sldId id="345" r:id="rId20"/>
    <p:sldId id="318" r:id="rId21"/>
    <p:sldId id="317" r:id="rId22"/>
    <p:sldId id="312" r:id="rId23"/>
    <p:sldId id="315" r:id="rId24"/>
    <p:sldId id="264" r:id="rId25"/>
    <p:sldId id="347" r:id="rId26"/>
    <p:sldId id="344" r:id="rId27"/>
    <p:sldId id="343" r:id="rId28"/>
    <p:sldId id="362" r:id="rId29"/>
    <p:sldId id="363" r:id="rId30"/>
    <p:sldId id="350" r:id="rId31"/>
    <p:sldId id="351" r:id="rId32"/>
    <p:sldId id="352" r:id="rId33"/>
    <p:sldId id="333" r:id="rId34"/>
    <p:sldId id="336" r:id="rId35"/>
    <p:sldId id="353" r:id="rId36"/>
    <p:sldId id="339" r:id="rId37"/>
    <p:sldId id="320" r:id="rId38"/>
    <p:sldId id="334" r:id="rId39"/>
    <p:sldId id="355" r:id="rId40"/>
    <p:sldId id="356" r:id="rId41"/>
    <p:sldId id="359" r:id="rId42"/>
    <p:sldId id="357" r:id="rId43"/>
    <p:sldId id="358" r:id="rId44"/>
    <p:sldId id="269" r:id="rId45"/>
    <p:sldId id="365" r:id="rId46"/>
  </p:sldIdLst>
  <p:sldSz cx="12192000" cy="6858000"/>
  <p:notesSz cx="6781800" cy="9067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564"/>
    <a:srgbClr val="786AB6"/>
    <a:srgbClr val="9286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D1BF0-4374-44B4-B083-14FCABA92684}" v="509" dt="2021-10-22T00:20:58.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304" autoAdjust="0"/>
  </p:normalViewPr>
  <p:slideViewPr>
    <p:cSldViewPr snapToGrid="0">
      <p:cViewPr varScale="1">
        <p:scale>
          <a:sx n="68" d="100"/>
          <a:sy n="68" d="100"/>
        </p:scale>
        <p:origin x="2196"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ina Mishra" userId="9a3c3a52984c3d96" providerId="LiveId" clId="{680D1BF0-4374-44B4-B083-14FCABA92684}"/>
    <pc:docChg chg="undo redo custSel addSld delSld modSld sldOrd modNotesMaster modHandout">
      <pc:chgData name="Kristina Mishra" userId="9a3c3a52984c3d96" providerId="LiveId" clId="{680D1BF0-4374-44B4-B083-14FCABA92684}" dt="2021-10-21T23:36:41.023" v="87738"/>
      <pc:docMkLst>
        <pc:docMk/>
      </pc:docMkLst>
      <pc:sldChg chg="addSp delSp modSp mod modTransition setBg modAnim setClrOvrMap delDesignElem modNotesTx">
        <pc:chgData name="Kristina Mishra" userId="9a3c3a52984c3d96" providerId="LiveId" clId="{680D1BF0-4374-44B4-B083-14FCABA92684}" dt="2021-10-21T23:36:41.023" v="87738"/>
        <pc:sldMkLst>
          <pc:docMk/>
          <pc:sldMk cId="1779034010" sldId="256"/>
        </pc:sldMkLst>
        <pc:spChg chg="mod">
          <ac:chgData name="Kristina Mishra" userId="9a3c3a52984c3d96" providerId="LiveId" clId="{680D1BF0-4374-44B4-B083-14FCABA92684}" dt="2021-10-07T14:11:39.091" v="76987" actId="1035"/>
          <ac:spMkLst>
            <pc:docMk/>
            <pc:sldMk cId="1779034010" sldId="256"/>
            <ac:spMk id="2" creationId="{24A9DB16-DDA0-4774-AC73-C50237927A26}"/>
          </ac:spMkLst>
        </pc:spChg>
        <pc:spChg chg="mod">
          <ac:chgData name="Kristina Mishra" userId="9a3c3a52984c3d96" providerId="LiveId" clId="{680D1BF0-4374-44B4-B083-14FCABA92684}" dt="2021-10-07T14:11:33.644" v="76966" actId="1036"/>
          <ac:spMkLst>
            <pc:docMk/>
            <pc:sldMk cId="1779034010" sldId="256"/>
            <ac:spMk id="3" creationId="{5FD23C90-B084-4AA9-8F71-51CD7EECF3DD}"/>
          </ac:spMkLst>
        </pc:spChg>
        <pc:spChg chg="add del">
          <ac:chgData name="Kristina Mishra" userId="9a3c3a52984c3d96" providerId="LiveId" clId="{680D1BF0-4374-44B4-B083-14FCABA92684}" dt="2021-10-07T04:56:10.910" v="76471" actId="26606"/>
          <ac:spMkLst>
            <pc:docMk/>
            <pc:sldMk cId="1779034010" sldId="256"/>
            <ac:spMk id="9" creationId="{E49CC64F-7275-4E33-961B-0C5CDC439875}"/>
          </ac:spMkLst>
        </pc:spChg>
        <pc:spChg chg="add">
          <ac:chgData name="Kristina Mishra" userId="9a3c3a52984c3d96" providerId="LiveId" clId="{680D1BF0-4374-44B4-B083-14FCABA92684}" dt="2021-10-07T04:56:53.334" v="76472" actId="26606"/>
          <ac:spMkLst>
            <pc:docMk/>
            <pc:sldMk cId="1779034010" sldId="256"/>
            <ac:spMk id="10" creationId="{1DB7C82F-AB7E-4F0C-B829-FA1B9C415180}"/>
          </ac:spMkLst>
        </pc:spChg>
        <pc:spChg chg="add del">
          <ac:chgData name="Kristina Mishra" userId="9a3c3a52984c3d96" providerId="LiveId" clId="{680D1BF0-4374-44B4-B083-14FCABA92684}" dt="2021-10-01T19:58:14.357" v="27812" actId="26606"/>
          <ac:spMkLst>
            <pc:docMk/>
            <pc:sldMk cId="1779034010" sldId="256"/>
            <ac:spMk id="12" creationId="{9B7AD9F6-8CE7-4299-8FC6-328F4DCD3FF9}"/>
          </ac:spMkLst>
        </pc:spChg>
        <pc:spChg chg="add del">
          <ac:chgData name="Kristina Mishra" userId="9a3c3a52984c3d96" providerId="LiveId" clId="{680D1BF0-4374-44B4-B083-14FCABA92684}" dt="2021-10-01T19:58:14.357" v="27812" actId="26606"/>
          <ac:spMkLst>
            <pc:docMk/>
            <pc:sldMk cId="1779034010" sldId="256"/>
            <ac:spMk id="14" creationId="{F49775AF-8896-43EE-92C6-83497D6DC56F}"/>
          </ac:spMkLst>
        </pc:spChg>
        <pc:spChg chg="add del">
          <ac:chgData name="Kristina Mishra" userId="9a3c3a52984c3d96" providerId="LiveId" clId="{680D1BF0-4374-44B4-B083-14FCABA92684}" dt="2021-10-01T20:01:50.943" v="27840"/>
          <ac:spMkLst>
            <pc:docMk/>
            <pc:sldMk cId="1779034010" sldId="256"/>
            <ac:spMk id="21" creationId="{19F9BF86-FE94-4517-B97D-026C7515E589}"/>
          </ac:spMkLst>
        </pc:spChg>
        <pc:picChg chg="add del mod">
          <ac:chgData name="Kristina Mishra" userId="9a3c3a52984c3d96" providerId="LiveId" clId="{680D1BF0-4374-44B4-B083-14FCABA92684}" dt="2021-10-21T23:36:41.023" v="87738"/>
          <ac:picMkLst>
            <pc:docMk/>
            <pc:sldMk cId="1779034010" sldId="256"/>
            <ac:picMk id="5" creationId="{4E739B2A-04F9-4EF5-ADAC-ED9015A8E960}"/>
          </ac:picMkLst>
        </pc:picChg>
        <pc:picChg chg="mod">
          <ac:chgData name="Kristina Mishra" userId="9a3c3a52984c3d96" providerId="LiveId" clId="{680D1BF0-4374-44B4-B083-14FCABA92684}" dt="2021-10-07T04:56:53.334" v="76472" actId="26606"/>
          <ac:picMkLst>
            <pc:docMk/>
            <pc:sldMk cId="1779034010" sldId="256"/>
            <ac:picMk id="7" creationId="{C4039ED6-BEC8-4667-AB4C-40C6B1497B0F}"/>
          </ac:picMkLst>
        </pc:picChg>
        <pc:cxnChg chg="add del">
          <ac:chgData name="Kristina Mishra" userId="9a3c3a52984c3d96" providerId="LiveId" clId="{680D1BF0-4374-44B4-B083-14FCABA92684}" dt="2021-10-01T20:01:50.943" v="27840"/>
          <ac:cxnSpMkLst>
            <pc:docMk/>
            <pc:sldMk cId="1779034010" sldId="256"/>
            <ac:cxnSpMk id="22" creationId="{84EE7F79-08E8-405E-9B6D-B1560F348480}"/>
          </ac:cxnSpMkLst>
        </pc:cxnChg>
      </pc:sldChg>
      <pc:sldChg chg="addSp delSp modSp mod modTransition modAnim delDesignElem modNotesTx">
        <pc:chgData name="Kristina Mishra" userId="9a3c3a52984c3d96" providerId="LiveId" clId="{680D1BF0-4374-44B4-B083-14FCABA92684}" dt="2021-10-21T23:36:41.023" v="87738"/>
        <pc:sldMkLst>
          <pc:docMk/>
          <pc:sldMk cId="1356281317" sldId="257"/>
        </pc:sldMkLst>
        <pc:spChg chg="mod">
          <ac:chgData name="Kristina Mishra" userId="9a3c3a52984c3d96" providerId="LiveId" clId="{680D1BF0-4374-44B4-B083-14FCABA92684}" dt="2021-10-01T20:03:08.529" v="27843" actId="1076"/>
          <ac:spMkLst>
            <pc:docMk/>
            <pc:sldMk cId="1356281317" sldId="257"/>
            <ac:spMk id="2" creationId="{3DF94F8B-FDB3-4889-A2E2-A18AC81C91E8}"/>
          </ac:spMkLst>
        </pc:spChg>
        <pc:spChg chg="add del">
          <ac:chgData name="Kristina Mishra" userId="9a3c3a52984c3d96" providerId="LiveId" clId="{680D1BF0-4374-44B4-B083-14FCABA92684}" dt="2021-10-01T20:01:50.943" v="27840"/>
          <ac:spMkLst>
            <pc:docMk/>
            <pc:sldMk cId="1356281317" sldId="257"/>
            <ac:spMk id="9" creationId="{063F27BC-7079-4FF7-8F7C-ABC82FA3C247}"/>
          </ac:spMkLst>
        </pc:spChg>
        <pc:picChg chg="add del mod">
          <ac:chgData name="Kristina Mishra" userId="9a3c3a52984c3d96" providerId="LiveId" clId="{680D1BF0-4374-44B4-B083-14FCABA92684}" dt="2021-10-15T14:10:04.276" v="84098"/>
          <ac:picMkLst>
            <pc:docMk/>
            <pc:sldMk cId="1356281317" sldId="257"/>
            <ac:picMk id="3" creationId="{7F49F6C9-3ABD-4831-B189-63149379056A}"/>
          </ac:picMkLst>
        </pc:picChg>
        <pc:picChg chg="add mod">
          <ac:chgData name="Kristina Mishra" userId="9a3c3a52984c3d96" providerId="LiveId" clId="{680D1BF0-4374-44B4-B083-14FCABA92684}" dt="2021-09-27T02:37:15.976" v="16699" actId="14100"/>
          <ac:picMkLst>
            <pc:docMk/>
            <pc:sldMk cId="1356281317" sldId="257"/>
            <ac:picMk id="5" creationId="{59446E99-2C54-4B71-84DF-653EEEF44533}"/>
          </ac:picMkLst>
        </pc:picChg>
        <pc:picChg chg="add del mod">
          <ac:chgData name="Kristina Mishra" userId="9a3c3a52984c3d96" providerId="LiveId" clId="{680D1BF0-4374-44B4-B083-14FCABA92684}" dt="2021-10-21T23:36:41.023" v="87738"/>
          <ac:picMkLst>
            <pc:docMk/>
            <pc:sldMk cId="1356281317" sldId="257"/>
            <ac:picMk id="7" creationId="{B7FCB29D-7111-4C0B-BB6A-EC00C53BDE74}"/>
          </ac:picMkLst>
        </pc:picChg>
        <pc:picChg chg="mod">
          <ac:chgData name="Kristina Mishra" userId="9a3c3a52984c3d96" providerId="LiveId" clId="{680D1BF0-4374-44B4-B083-14FCABA92684}" dt="2021-09-27T02:37:12.147" v="16698" actId="14100"/>
          <ac:picMkLst>
            <pc:docMk/>
            <pc:sldMk cId="1356281317" sldId="257"/>
            <ac:picMk id="8" creationId="{C548CF93-2B44-472B-B535-850C888BBECA}"/>
          </ac:picMkLst>
        </pc:picChg>
        <pc:cxnChg chg="add del">
          <ac:chgData name="Kristina Mishra" userId="9a3c3a52984c3d96" providerId="LiveId" clId="{680D1BF0-4374-44B4-B083-14FCABA92684}" dt="2021-10-01T20:01:50.943" v="27840"/>
          <ac:cxnSpMkLst>
            <pc:docMk/>
            <pc:sldMk cId="1356281317" sldId="257"/>
            <ac:cxnSpMk id="11" creationId="{7DC0D673-1F99-4297-849B-F821ED3E8779}"/>
          </ac:cxnSpMkLst>
        </pc:cxnChg>
      </pc:sldChg>
      <pc:sldChg chg="addSp delSp modSp del mod modTransition modNotesTx">
        <pc:chgData name="Kristina Mishra" userId="9a3c3a52984c3d96" providerId="LiveId" clId="{680D1BF0-4374-44B4-B083-14FCABA92684}" dt="2021-10-05T19:31:38.465" v="66606" actId="2696"/>
        <pc:sldMkLst>
          <pc:docMk/>
          <pc:sldMk cId="3906505046" sldId="258"/>
        </pc:sldMkLst>
        <pc:spChg chg="mod">
          <ac:chgData name="Kristina Mishra" userId="9a3c3a52984c3d96" providerId="LiveId" clId="{680D1BF0-4374-44B4-B083-14FCABA92684}" dt="2021-10-01T20:01:50.943" v="27840"/>
          <ac:spMkLst>
            <pc:docMk/>
            <pc:sldMk cId="3906505046" sldId="258"/>
            <ac:spMk id="2" creationId="{85FBD584-327A-4307-BB01-6ABA5AFA1070}"/>
          </ac:spMkLst>
        </pc:spChg>
        <pc:spChg chg="del">
          <ac:chgData name="Kristina Mishra" userId="9a3c3a52984c3d96" providerId="LiveId" clId="{680D1BF0-4374-44B4-B083-14FCABA92684}" dt="2021-09-16T16:51:51.512" v="325" actId="478"/>
          <ac:spMkLst>
            <pc:docMk/>
            <pc:sldMk cId="3906505046" sldId="258"/>
            <ac:spMk id="3" creationId="{50235A07-8EC3-4951-A60B-ACAC0E082B58}"/>
          </ac:spMkLst>
        </pc:spChg>
        <pc:spChg chg="add mod">
          <ac:chgData name="Kristina Mishra" userId="9a3c3a52984c3d96" providerId="LiveId" clId="{680D1BF0-4374-44B4-B083-14FCABA92684}" dt="2021-10-01T20:46:29.419" v="31186" actId="1076"/>
          <ac:spMkLst>
            <pc:docMk/>
            <pc:sldMk cId="3906505046" sldId="258"/>
            <ac:spMk id="5" creationId="{887D6339-5534-48A8-8E1F-389E23E3788C}"/>
          </ac:spMkLst>
        </pc:spChg>
        <pc:picChg chg="add mod">
          <ac:chgData name="Kristina Mishra" userId="9a3c3a52984c3d96" providerId="LiveId" clId="{680D1BF0-4374-44B4-B083-14FCABA92684}" dt="2021-09-16T17:27:38.820" v="1207" actId="1076"/>
          <ac:picMkLst>
            <pc:docMk/>
            <pc:sldMk cId="3906505046" sldId="258"/>
            <ac:picMk id="4" creationId="{1DAB4E70-239E-40C3-8E7E-2BB095F01673}"/>
          </ac:picMkLst>
        </pc:picChg>
        <pc:picChg chg="add del mod">
          <ac:chgData name="Kristina Mishra" userId="9a3c3a52984c3d96" providerId="LiveId" clId="{680D1BF0-4374-44B4-B083-14FCABA92684}" dt="2021-09-16T17:29:42.195" v="1216" actId="478"/>
          <ac:picMkLst>
            <pc:docMk/>
            <pc:sldMk cId="3906505046" sldId="258"/>
            <ac:picMk id="5" creationId="{43254C59-54A9-4E9A-9B80-2A0FF8AC5DAD}"/>
          </ac:picMkLst>
        </pc:picChg>
      </pc:sldChg>
      <pc:sldChg chg="del">
        <pc:chgData name="Kristina Mishra" userId="9a3c3a52984c3d96" providerId="LiveId" clId="{680D1BF0-4374-44B4-B083-14FCABA92684}" dt="2021-09-17T17:24:48.319" v="1709" actId="2696"/>
        <pc:sldMkLst>
          <pc:docMk/>
          <pc:sldMk cId="2281021978" sldId="259"/>
        </pc:sldMkLst>
      </pc:sldChg>
      <pc:sldChg chg="addSp delSp modSp mod modTransition modAnim modNotes modNotesTx">
        <pc:chgData name="Kristina Mishra" userId="9a3c3a52984c3d96" providerId="LiveId" clId="{680D1BF0-4374-44B4-B083-14FCABA92684}" dt="2021-10-21T23:36:41.023" v="87738"/>
        <pc:sldMkLst>
          <pc:docMk/>
          <pc:sldMk cId="3538795726" sldId="260"/>
        </pc:sldMkLst>
        <pc:spChg chg="mod">
          <ac:chgData name="Kristina Mishra" userId="9a3c3a52984c3d96" providerId="LiveId" clId="{680D1BF0-4374-44B4-B083-14FCABA92684}" dt="2021-10-07T14:00:46.171" v="76745" actId="14100"/>
          <ac:spMkLst>
            <pc:docMk/>
            <pc:sldMk cId="3538795726" sldId="260"/>
            <ac:spMk id="2" creationId="{193395A5-9AC2-4F0A-AF09-19285D826E7C}"/>
          </ac:spMkLst>
        </pc:spChg>
        <pc:spChg chg="del mod">
          <ac:chgData name="Kristina Mishra" userId="9a3c3a52984c3d96" providerId="LiveId" clId="{680D1BF0-4374-44B4-B083-14FCABA92684}" dt="2021-10-06T16:29:57.153" v="67847" actId="22"/>
          <ac:spMkLst>
            <pc:docMk/>
            <pc:sldMk cId="3538795726" sldId="260"/>
            <ac:spMk id="3" creationId="{B43FC3B9-D1B8-4337-81CB-93E0540A49E0}"/>
          </ac:spMkLst>
        </pc:spChg>
        <pc:spChg chg="add mod">
          <ac:chgData name="Kristina Mishra" userId="9a3c3a52984c3d96" providerId="LiveId" clId="{680D1BF0-4374-44B4-B083-14FCABA92684}" dt="2021-10-19T02:43:50.706" v="86244" actId="1076"/>
          <ac:spMkLst>
            <pc:docMk/>
            <pc:sldMk cId="3538795726" sldId="260"/>
            <ac:spMk id="8" creationId="{8413A510-78CB-41CA-8EE5-1FA5EEBAD2A5}"/>
          </ac:spMkLst>
        </pc:spChg>
        <pc:picChg chg="add del mod">
          <ac:chgData name="Kristina Mishra" userId="9a3c3a52984c3d96" providerId="LiveId" clId="{680D1BF0-4374-44B4-B083-14FCABA92684}" dt="2021-10-21T23:36:41.023" v="87738"/>
          <ac:picMkLst>
            <pc:docMk/>
            <pc:sldMk cId="3538795726" sldId="260"/>
            <ac:picMk id="4" creationId="{B283B5CE-0F5A-4739-8AF2-0B9DF5438A41}"/>
          </ac:picMkLst>
        </pc:picChg>
        <pc:picChg chg="add del">
          <ac:chgData name="Kristina Mishra" userId="9a3c3a52984c3d96" providerId="LiveId" clId="{680D1BF0-4374-44B4-B083-14FCABA92684}" dt="2021-10-06T16:29:44.994" v="67844" actId="478"/>
          <ac:picMkLst>
            <pc:docMk/>
            <pc:sldMk cId="3538795726" sldId="260"/>
            <ac:picMk id="4" creationId="{F1C75C24-600C-44B3-85F0-48BB1CDA00D5}"/>
          </ac:picMkLst>
        </pc:picChg>
        <pc:picChg chg="add mod ord">
          <ac:chgData name="Kristina Mishra" userId="9a3c3a52984c3d96" providerId="LiveId" clId="{680D1BF0-4374-44B4-B083-14FCABA92684}" dt="2021-10-06T16:29:57.153" v="67847" actId="22"/>
          <ac:picMkLst>
            <pc:docMk/>
            <pc:sldMk cId="3538795726" sldId="260"/>
            <ac:picMk id="6" creationId="{A06F8F41-13F3-4A9D-B14C-079F8938AD4F}"/>
          </ac:picMkLst>
        </pc:picChg>
      </pc:sldChg>
      <pc:sldChg chg="addSp delSp modSp mod modTransition modNotes modNotesTx">
        <pc:chgData name="Kristina Mishra" userId="9a3c3a52984c3d96" providerId="LiveId" clId="{680D1BF0-4374-44B4-B083-14FCABA92684}" dt="2021-10-21T19:04:53.114" v="87329" actId="33524"/>
        <pc:sldMkLst>
          <pc:docMk/>
          <pc:sldMk cId="1959455676" sldId="261"/>
        </pc:sldMkLst>
        <pc:spChg chg="mod">
          <ac:chgData name="Kristina Mishra" userId="9a3c3a52984c3d96" providerId="LiveId" clId="{680D1BF0-4374-44B4-B083-14FCABA92684}" dt="2021-10-07T14:12:45.054" v="77012" actId="14100"/>
          <ac:spMkLst>
            <pc:docMk/>
            <pc:sldMk cId="1959455676" sldId="261"/>
            <ac:spMk id="2" creationId="{7B3C4498-70CA-4BB8-B33D-56C2B0039916}"/>
          </ac:spMkLst>
        </pc:spChg>
        <pc:spChg chg="add mod">
          <ac:chgData name="Kristina Mishra" userId="9a3c3a52984c3d96" providerId="LiveId" clId="{680D1BF0-4374-44B4-B083-14FCABA92684}" dt="2021-10-12T16:30:58.498" v="80355" actId="1035"/>
          <ac:spMkLst>
            <pc:docMk/>
            <pc:sldMk cId="1959455676" sldId="261"/>
            <ac:spMk id="3" creationId="{48EC5335-05C0-4E38-A2D8-8B7ECFBD9E79}"/>
          </ac:spMkLst>
        </pc:spChg>
        <pc:spChg chg="del mod">
          <ac:chgData name="Kristina Mishra" userId="9a3c3a52984c3d96" providerId="LiveId" clId="{680D1BF0-4374-44B4-B083-14FCABA92684}" dt="2021-10-01T13:58:16.111" v="27361" actId="478"/>
          <ac:spMkLst>
            <pc:docMk/>
            <pc:sldMk cId="1959455676" sldId="261"/>
            <ac:spMk id="3" creationId="{817DE423-860E-463C-BD34-49A947B4F98D}"/>
          </ac:spMkLst>
        </pc:spChg>
        <pc:spChg chg="add mod ord">
          <ac:chgData name="Kristina Mishra" userId="9a3c3a52984c3d96" providerId="LiveId" clId="{680D1BF0-4374-44B4-B083-14FCABA92684}" dt="2021-10-12T16:32:32.502" v="80368" actId="1038"/>
          <ac:spMkLst>
            <pc:docMk/>
            <pc:sldMk cId="1959455676" sldId="261"/>
            <ac:spMk id="4" creationId="{44F595C8-72E4-482A-A139-60960BDA878B}"/>
          </ac:spMkLst>
        </pc:spChg>
        <pc:spChg chg="mod">
          <ac:chgData name="Kristina Mishra" userId="9a3c3a52984c3d96" providerId="LiveId" clId="{680D1BF0-4374-44B4-B083-14FCABA92684}" dt="2021-10-19T02:44:03.953" v="86246" actId="1035"/>
          <ac:spMkLst>
            <pc:docMk/>
            <pc:sldMk cId="1959455676" sldId="261"/>
            <ac:spMk id="5" creationId="{5BEA2FCF-7BAA-4C0C-A88D-D28F038205E9}"/>
          </ac:spMkLst>
        </pc:spChg>
        <pc:spChg chg="add del">
          <ac:chgData name="Kristina Mishra" userId="9a3c3a52984c3d96" providerId="LiveId" clId="{680D1BF0-4374-44B4-B083-14FCABA92684}" dt="2021-10-12T16:17:21.027" v="80213" actId="478"/>
          <ac:spMkLst>
            <pc:docMk/>
            <pc:sldMk cId="1959455676" sldId="261"/>
            <ac:spMk id="5" creationId="{71D9ED3C-0CAB-4787-BFFD-632141D3F839}"/>
          </ac:spMkLst>
        </pc:spChg>
        <pc:spChg chg="add del mod ord">
          <ac:chgData name="Kristina Mishra" userId="9a3c3a52984c3d96" providerId="LiveId" clId="{680D1BF0-4374-44B4-B083-14FCABA92684}" dt="2021-10-12T16:22:05.762" v="80254" actId="478"/>
          <ac:spMkLst>
            <pc:docMk/>
            <pc:sldMk cId="1959455676" sldId="261"/>
            <ac:spMk id="16" creationId="{E9C9C666-3E94-42FB-941D-3E55962BB73B}"/>
          </ac:spMkLst>
        </pc:spChg>
        <pc:spChg chg="add mod">
          <ac:chgData name="Kristina Mishra" userId="9a3c3a52984c3d96" providerId="LiveId" clId="{680D1BF0-4374-44B4-B083-14FCABA92684}" dt="2021-10-12T16:26:16.924" v="80275" actId="164"/>
          <ac:spMkLst>
            <pc:docMk/>
            <pc:sldMk cId="1959455676" sldId="261"/>
            <ac:spMk id="17" creationId="{D7E086A7-B66F-45B3-AB6A-5596E808E3A5}"/>
          </ac:spMkLst>
        </pc:spChg>
        <pc:spChg chg="mod">
          <ac:chgData name="Kristina Mishra" userId="9a3c3a52984c3d96" providerId="LiveId" clId="{680D1BF0-4374-44B4-B083-14FCABA92684}" dt="2021-10-12T16:23:47.998" v="80259"/>
          <ac:spMkLst>
            <pc:docMk/>
            <pc:sldMk cId="1959455676" sldId="261"/>
            <ac:spMk id="19" creationId="{7139D74A-6D46-4A92-9CAE-D68633828E25}"/>
          </ac:spMkLst>
        </pc:spChg>
        <pc:spChg chg="mod">
          <ac:chgData name="Kristina Mishra" userId="9a3c3a52984c3d96" providerId="LiveId" clId="{680D1BF0-4374-44B4-B083-14FCABA92684}" dt="2021-10-12T16:23:47.998" v="80259"/>
          <ac:spMkLst>
            <pc:docMk/>
            <pc:sldMk cId="1959455676" sldId="261"/>
            <ac:spMk id="20" creationId="{91076EB8-BBF6-475C-A025-4D623192CCBE}"/>
          </ac:spMkLst>
        </pc:spChg>
        <pc:spChg chg="mod">
          <ac:chgData name="Kristina Mishra" userId="9a3c3a52984c3d96" providerId="LiveId" clId="{680D1BF0-4374-44B4-B083-14FCABA92684}" dt="2021-10-12T16:23:53.425" v="80261"/>
          <ac:spMkLst>
            <pc:docMk/>
            <pc:sldMk cId="1959455676" sldId="261"/>
            <ac:spMk id="22" creationId="{7E13780C-2136-4F4C-AE94-7E5C8BAFDF9C}"/>
          </ac:spMkLst>
        </pc:spChg>
        <pc:spChg chg="mod">
          <ac:chgData name="Kristina Mishra" userId="9a3c3a52984c3d96" providerId="LiveId" clId="{680D1BF0-4374-44B4-B083-14FCABA92684}" dt="2021-10-12T16:24:28.862" v="80263" actId="207"/>
          <ac:spMkLst>
            <pc:docMk/>
            <pc:sldMk cId="1959455676" sldId="261"/>
            <ac:spMk id="23" creationId="{8A6BC086-1FB5-48A8-8796-052935898E15}"/>
          </ac:spMkLst>
        </pc:spChg>
        <pc:spChg chg="add mod">
          <ac:chgData name="Kristina Mishra" userId="9a3c3a52984c3d96" providerId="LiveId" clId="{680D1BF0-4374-44B4-B083-14FCABA92684}" dt="2021-10-12T16:31:03.233" v="80357" actId="1038"/>
          <ac:spMkLst>
            <pc:docMk/>
            <pc:sldMk cId="1959455676" sldId="261"/>
            <ac:spMk id="25" creationId="{13BD3F71-5EA7-4911-8F64-98AECB7BFA9B}"/>
          </ac:spMkLst>
        </pc:spChg>
        <pc:grpChg chg="add mod">
          <ac:chgData name="Kristina Mishra" userId="9a3c3a52984c3d96" providerId="LiveId" clId="{680D1BF0-4374-44B4-B083-14FCABA92684}" dt="2021-10-12T16:26:32.278" v="80279" actId="1076"/>
          <ac:grpSpMkLst>
            <pc:docMk/>
            <pc:sldMk cId="1959455676" sldId="261"/>
            <ac:grpSpMk id="18" creationId="{A4B05A75-7ECA-446F-A309-C392066C9A14}"/>
          </ac:grpSpMkLst>
        </pc:grpChg>
        <pc:grpChg chg="add mod">
          <ac:chgData name="Kristina Mishra" userId="9a3c3a52984c3d96" providerId="LiveId" clId="{680D1BF0-4374-44B4-B083-14FCABA92684}" dt="2021-10-12T16:26:16.924" v="80275" actId="164"/>
          <ac:grpSpMkLst>
            <pc:docMk/>
            <pc:sldMk cId="1959455676" sldId="261"/>
            <ac:grpSpMk id="21" creationId="{4B91A2A7-DAA9-4F43-B589-9E0F3D62CCEF}"/>
          </ac:grpSpMkLst>
        </pc:grpChg>
        <pc:grpChg chg="add mod">
          <ac:chgData name="Kristina Mishra" userId="9a3c3a52984c3d96" providerId="LiveId" clId="{680D1BF0-4374-44B4-B083-14FCABA92684}" dt="2021-10-19T02:43:45.677" v="86242" actId="1076"/>
          <ac:grpSpMkLst>
            <pc:docMk/>
            <pc:sldMk cId="1959455676" sldId="261"/>
            <ac:grpSpMk id="24" creationId="{DF3D8A0E-121B-44C5-8C40-45FF53C15B37}"/>
          </ac:grpSpMkLst>
        </pc:grpChg>
        <pc:picChg chg="add mod">
          <ac:chgData name="Kristina Mishra" userId="9a3c3a52984c3d96" providerId="LiveId" clId="{680D1BF0-4374-44B4-B083-14FCABA92684}" dt="2021-10-12T16:28:28.579" v="80298" actId="1035"/>
          <ac:picMkLst>
            <pc:docMk/>
            <pc:sldMk cId="1959455676" sldId="261"/>
            <ac:picMk id="1026" creationId="{188B8F7E-C460-410A-8D56-BE642D638A68}"/>
          </ac:picMkLst>
        </pc:picChg>
        <pc:cxnChg chg="add del mod">
          <ac:chgData name="Kristina Mishra" userId="9a3c3a52984c3d96" providerId="LiveId" clId="{680D1BF0-4374-44B4-B083-14FCABA92684}" dt="2021-10-12T16:31:23.645" v="80361" actId="478"/>
          <ac:cxnSpMkLst>
            <pc:docMk/>
            <pc:sldMk cId="1959455676" sldId="261"/>
            <ac:cxnSpMk id="7" creationId="{C373520E-A62E-4609-A014-5B372FD43C85}"/>
          </ac:cxnSpMkLst>
        </pc:cxnChg>
        <pc:cxnChg chg="add del mod">
          <ac:chgData name="Kristina Mishra" userId="9a3c3a52984c3d96" providerId="LiveId" clId="{680D1BF0-4374-44B4-B083-14FCABA92684}" dt="2021-10-12T16:31:20.504" v="80359" actId="478"/>
          <ac:cxnSpMkLst>
            <pc:docMk/>
            <pc:sldMk cId="1959455676" sldId="261"/>
            <ac:cxnSpMk id="9" creationId="{62CFA74C-225D-41C7-9AAF-088E6A358F97}"/>
          </ac:cxnSpMkLst>
        </pc:cxnChg>
        <pc:cxnChg chg="add del mod">
          <ac:chgData name="Kristina Mishra" userId="9a3c3a52984c3d96" providerId="LiveId" clId="{680D1BF0-4374-44B4-B083-14FCABA92684}" dt="2021-10-12T16:31:21.918" v="80360" actId="478"/>
          <ac:cxnSpMkLst>
            <pc:docMk/>
            <pc:sldMk cId="1959455676" sldId="261"/>
            <ac:cxnSpMk id="11" creationId="{E19D1D4E-F874-4E2D-9FE1-FA89DD73D3C5}"/>
          </ac:cxnSpMkLst>
        </pc:cxnChg>
        <pc:cxnChg chg="add del mod">
          <ac:chgData name="Kristina Mishra" userId="9a3c3a52984c3d96" providerId="LiveId" clId="{680D1BF0-4374-44B4-B083-14FCABA92684}" dt="2021-10-12T16:31:25.240" v="80362" actId="478"/>
          <ac:cxnSpMkLst>
            <pc:docMk/>
            <pc:sldMk cId="1959455676" sldId="261"/>
            <ac:cxnSpMk id="13" creationId="{775E67EA-ADC9-41DD-9435-7BEFFA51A2F5}"/>
          </ac:cxnSpMkLst>
        </pc:cxnChg>
        <pc:cxnChg chg="add del">
          <ac:chgData name="Kristina Mishra" userId="9a3c3a52984c3d96" providerId="LiveId" clId="{680D1BF0-4374-44B4-B083-14FCABA92684}" dt="2021-10-12T16:20:08.566" v="80234" actId="478"/>
          <ac:cxnSpMkLst>
            <pc:docMk/>
            <pc:sldMk cId="1959455676" sldId="261"/>
            <ac:cxnSpMk id="15" creationId="{44BA4D74-DF90-4C7C-98ED-41D332791CEB}"/>
          </ac:cxnSpMkLst>
        </pc:cxnChg>
      </pc:sldChg>
      <pc:sldChg chg="addSp delSp modSp del mod">
        <pc:chgData name="Kristina Mishra" userId="9a3c3a52984c3d96" providerId="LiveId" clId="{680D1BF0-4374-44B4-B083-14FCABA92684}" dt="2021-10-05T19:32:33.097" v="66611" actId="2696"/>
        <pc:sldMkLst>
          <pc:docMk/>
          <pc:sldMk cId="2991992352" sldId="262"/>
        </pc:sldMkLst>
        <pc:spChg chg="mod">
          <ac:chgData name="Kristina Mishra" userId="9a3c3a52984c3d96" providerId="LiveId" clId="{680D1BF0-4374-44B4-B083-14FCABA92684}" dt="2021-10-01T20:01:50.943" v="27840"/>
          <ac:spMkLst>
            <pc:docMk/>
            <pc:sldMk cId="2991992352" sldId="262"/>
            <ac:spMk id="2" creationId="{84AFF1E8-3A00-41DC-B400-DCED33DEC8FE}"/>
          </ac:spMkLst>
        </pc:spChg>
        <pc:spChg chg="del mod">
          <ac:chgData name="Kristina Mishra" userId="9a3c3a52984c3d96" providerId="LiveId" clId="{680D1BF0-4374-44B4-B083-14FCABA92684}" dt="2021-09-22T17:53:15.386" v="16511" actId="26606"/>
          <ac:spMkLst>
            <pc:docMk/>
            <pc:sldMk cId="2991992352" sldId="262"/>
            <ac:spMk id="3" creationId="{ADE23206-00CC-407A-8D25-09D4BC07E4CB}"/>
          </ac:spMkLst>
        </pc:spChg>
        <pc:spChg chg="add del">
          <ac:chgData name="Kristina Mishra" userId="9a3c3a52984c3d96" providerId="LiveId" clId="{680D1BF0-4374-44B4-B083-14FCABA92684}" dt="2021-09-22T17:49:28.543" v="16482" actId="22"/>
          <ac:spMkLst>
            <pc:docMk/>
            <pc:sldMk cId="2991992352" sldId="262"/>
            <ac:spMk id="5" creationId="{97613856-9B43-48EA-9A57-D56042EDE5B8}"/>
          </ac:spMkLst>
        </pc:spChg>
        <pc:graphicFrameChg chg="add mod">
          <ac:chgData name="Kristina Mishra" userId="9a3c3a52984c3d96" providerId="LiveId" clId="{680D1BF0-4374-44B4-B083-14FCABA92684}" dt="2021-09-22T18:02:50.405" v="16549" actId="20577"/>
          <ac:graphicFrameMkLst>
            <pc:docMk/>
            <pc:sldMk cId="2991992352" sldId="262"/>
            <ac:graphicFrameMk id="19" creationId="{597F7A54-819B-4FB1-ABBC-F57252609109}"/>
          </ac:graphicFrameMkLst>
        </pc:graphicFrameChg>
        <pc:picChg chg="add mod">
          <ac:chgData name="Kristina Mishra" userId="9a3c3a52984c3d96" providerId="LiveId" clId="{680D1BF0-4374-44B4-B083-14FCABA92684}" dt="2021-09-22T17:54:26.512" v="16528" actId="1076"/>
          <ac:picMkLst>
            <pc:docMk/>
            <pc:sldMk cId="2991992352" sldId="262"/>
            <ac:picMk id="7" creationId="{BCFDEDF2-B29E-43CB-B63E-C4EFEA31A205}"/>
          </ac:picMkLst>
        </pc:picChg>
        <pc:picChg chg="add del mod">
          <ac:chgData name="Kristina Mishra" userId="9a3c3a52984c3d96" providerId="LiveId" clId="{680D1BF0-4374-44B4-B083-14FCABA92684}" dt="2021-09-22T17:50:37.584" v="16488" actId="478"/>
          <ac:picMkLst>
            <pc:docMk/>
            <pc:sldMk cId="2991992352" sldId="262"/>
            <ac:picMk id="9" creationId="{0E0578C4-9E0B-46FA-8978-5F422430EDE7}"/>
          </ac:picMkLst>
        </pc:picChg>
        <pc:picChg chg="add mod">
          <ac:chgData name="Kristina Mishra" userId="9a3c3a52984c3d96" providerId="LiveId" clId="{680D1BF0-4374-44B4-B083-14FCABA92684}" dt="2021-10-01T20:49:12.676" v="31201" actId="1076"/>
          <ac:picMkLst>
            <pc:docMk/>
            <pc:sldMk cId="2991992352" sldId="262"/>
            <ac:picMk id="9" creationId="{373FB86B-B40A-4506-B7A7-72BB99E0F19E}"/>
          </ac:picMkLst>
        </pc:picChg>
        <pc:picChg chg="add mod">
          <ac:chgData name="Kristina Mishra" userId="9a3c3a52984c3d96" providerId="LiveId" clId="{680D1BF0-4374-44B4-B083-14FCABA92684}" dt="2021-09-22T17:54:30.286" v="16529" actId="1076"/>
          <ac:picMkLst>
            <pc:docMk/>
            <pc:sldMk cId="2991992352" sldId="262"/>
            <ac:picMk id="11" creationId="{E7411A28-4B93-4C4B-BE57-1CBD42A4B4C8}"/>
          </ac:picMkLst>
        </pc:picChg>
        <pc:picChg chg="add mod">
          <ac:chgData name="Kristina Mishra" userId="9a3c3a52984c3d96" providerId="LiveId" clId="{680D1BF0-4374-44B4-B083-14FCABA92684}" dt="2021-09-22T17:54:19.998" v="16526" actId="14100"/>
          <ac:picMkLst>
            <pc:docMk/>
            <pc:sldMk cId="2991992352" sldId="262"/>
            <ac:picMk id="13" creationId="{00244AE1-35D1-44B0-A865-BF1B8920C0FB}"/>
          </ac:picMkLst>
        </pc:picChg>
        <pc:picChg chg="add mod">
          <ac:chgData name="Kristina Mishra" userId="9a3c3a52984c3d96" providerId="LiveId" clId="{680D1BF0-4374-44B4-B083-14FCABA92684}" dt="2021-09-22T17:54:46.639" v="16537" actId="1036"/>
          <ac:picMkLst>
            <pc:docMk/>
            <pc:sldMk cId="2991992352" sldId="262"/>
            <ac:picMk id="15" creationId="{6FA83B6D-E7A9-4B00-B31C-230F4E5D8322}"/>
          </ac:picMkLst>
        </pc:picChg>
        <pc:picChg chg="add mod">
          <ac:chgData name="Kristina Mishra" userId="9a3c3a52984c3d96" providerId="LiveId" clId="{680D1BF0-4374-44B4-B083-14FCABA92684}" dt="2021-09-22T17:54:36.827" v="16531" actId="1076"/>
          <ac:picMkLst>
            <pc:docMk/>
            <pc:sldMk cId="2991992352" sldId="262"/>
            <ac:picMk id="17" creationId="{07EA4A77-8B32-4CB9-A07B-B64187CDB4FD}"/>
          </ac:picMkLst>
        </pc:picChg>
      </pc:sldChg>
      <pc:sldChg chg="addSp delSp modSp del mod ord modNotesTx">
        <pc:chgData name="Kristina Mishra" userId="9a3c3a52984c3d96" providerId="LiveId" clId="{680D1BF0-4374-44B4-B083-14FCABA92684}" dt="2021-10-05T19:32:19.944" v="66609" actId="2696"/>
        <pc:sldMkLst>
          <pc:docMk/>
          <pc:sldMk cId="3312413184" sldId="263"/>
        </pc:sldMkLst>
        <pc:spChg chg="del mod">
          <ac:chgData name="Kristina Mishra" userId="9a3c3a52984c3d96" providerId="LiveId" clId="{680D1BF0-4374-44B4-B083-14FCABA92684}" dt="2021-09-21T19:04:27.110" v="11306" actId="478"/>
          <ac:spMkLst>
            <pc:docMk/>
            <pc:sldMk cId="3312413184" sldId="263"/>
            <ac:spMk id="2" creationId="{947B20E9-5E94-41F1-A328-C6E799DB02E9}"/>
          </ac:spMkLst>
        </pc:spChg>
        <pc:spChg chg="del">
          <ac:chgData name="Kristina Mishra" userId="9a3c3a52984c3d96" providerId="LiveId" clId="{680D1BF0-4374-44B4-B083-14FCABA92684}" dt="2021-09-21T19:03:30.363" v="11298" actId="478"/>
          <ac:spMkLst>
            <pc:docMk/>
            <pc:sldMk cId="3312413184" sldId="263"/>
            <ac:spMk id="3" creationId="{235A8D60-D3B7-4FA7-A7ED-770461F424CC}"/>
          </ac:spMkLst>
        </pc:spChg>
        <pc:spChg chg="add del mod">
          <ac:chgData name="Kristina Mishra" userId="9a3c3a52984c3d96" providerId="LiveId" clId="{680D1BF0-4374-44B4-B083-14FCABA92684}" dt="2021-09-21T19:04:30.091" v="11307" actId="478"/>
          <ac:spMkLst>
            <pc:docMk/>
            <pc:sldMk cId="3312413184" sldId="263"/>
            <ac:spMk id="6" creationId="{B28E939A-229F-4F4E-A592-8E8FED4952CB}"/>
          </ac:spMkLst>
        </pc:spChg>
        <pc:picChg chg="add mod">
          <ac:chgData name="Kristina Mishra" userId="9a3c3a52984c3d96" providerId="LiveId" clId="{680D1BF0-4374-44B4-B083-14FCABA92684}" dt="2021-09-22T17:23:42.728" v="14247" actId="1076"/>
          <ac:picMkLst>
            <pc:docMk/>
            <pc:sldMk cId="3312413184" sldId="263"/>
            <ac:picMk id="3" creationId="{D2F92AEF-EC2C-4F5B-AD05-30BA8E5D1ABA}"/>
          </ac:picMkLst>
        </pc:picChg>
        <pc:picChg chg="add mod">
          <ac:chgData name="Kristina Mishra" userId="9a3c3a52984c3d96" providerId="LiveId" clId="{680D1BF0-4374-44B4-B083-14FCABA92684}" dt="2021-10-01T20:48:59.646" v="31198"/>
          <ac:picMkLst>
            <pc:docMk/>
            <pc:sldMk cId="3312413184" sldId="263"/>
            <ac:picMk id="4" creationId="{82FABD53-4D40-4576-9055-5A2B775D6FB8}"/>
          </ac:picMkLst>
        </pc:picChg>
        <pc:picChg chg="add del mod ord">
          <ac:chgData name="Kristina Mishra" userId="9a3c3a52984c3d96" providerId="LiveId" clId="{680D1BF0-4374-44B4-B083-14FCABA92684}" dt="2021-09-22T17:23:22.179" v="14244" actId="478"/>
          <ac:picMkLst>
            <pc:docMk/>
            <pc:sldMk cId="3312413184" sldId="263"/>
            <ac:picMk id="4" creationId="{CF833C85-4AB6-4A29-8B9A-DABB8B4C6303}"/>
          </ac:picMkLst>
        </pc:picChg>
      </pc:sldChg>
      <pc:sldChg chg="addSp delSp modSp mod ord modTransition setBg addAnim setClrOvrMap modNotesTx">
        <pc:chgData name="Kristina Mishra" userId="9a3c3a52984c3d96" providerId="LiveId" clId="{680D1BF0-4374-44B4-B083-14FCABA92684}" dt="2021-10-21T20:12:01.037" v="87581" actId="20577"/>
        <pc:sldMkLst>
          <pc:docMk/>
          <pc:sldMk cId="3714721296" sldId="264"/>
        </pc:sldMkLst>
        <pc:spChg chg="mod ord">
          <ac:chgData name="Kristina Mishra" userId="9a3c3a52984c3d96" providerId="LiveId" clId="{680D1BF0-4374-44B4-B083-14FCABA92684}" dt="2021-10-07T04:51:25.066" v="76458" actId="20577"/>
          <ac:spMkLst>
            <pc:docMk/>
            <pc:sldMk cId="3714721296" sldId="264"/>
            <ac:spMk id="2" creationId="{CC358C5F-6D56-4FC0-ADDD-7125BBBEF27F}"/>
          </ac:spMkLst>
        </pc:spChg>
        <pc:spChg chg="del mod">
          <ac:chgData name="Kristina Mishra" userId="9a3c3a52984c3d96" providerId="LiveId" clId="{680D1BF0-4374-44B4-B083-14FCABA92684}" dt="2021-10-07T04:49:01.229" v="76453" actId="478"/>
          <ac:spMkLst>
            <pc:docMk/>
            <pc:sldMk cId="3714721296" sldId="264"/>
            <ac:spMk id="3" creationId="{3001F4A1-647A-4163-ADC8-EA14CE1D4CF1}"/>
          </ac:spMkLst>
        </pc:spChg>
        <pc:spChg chg="add mod">
          <ac:chgData name="Kristina Mishra" userId="9a3c3a52984c3d96" providerId="LiveId" clId="{680D1BF0-4374-44B4-B083-14FCABA92684}" dt="2021-10-07T04:51:14.989" v="76455" actId="26606"/>
          <ac:spMkLst>
            <pc:docMk/>
            <pc:sldMk cId="3714721296" sldId="264"/>
            <ac:spMk id="6" creationId="{B2F0F6F8-0F3C-4E78-A49A-5ED53BDBDA26}"/>
          </ac:spMkLst>
        </pc:spChg>
        <pc:spChg chg="add del mod">
          <ac:chgData name="Kristina Mishra" userId="9a3c3a52984c3d96" providerId="LiveId" clId="{680D1BF0-4374-44B4-B083-14FCABA92684}" dt="2021-10-07T04:49:14.432" v="76454" actId="478"/>
          <ac:spMkLst>
            <pc:docMk/>
            <pc:sldMk cId="3714721296" sldId="264"/>
            <ac:spMk id="8" creationId="{676621AF-049F-47F4-8B56-37A85533E369}"/>
          </ac:spMkLst>
        </pc:spChg>
        <pc:spChg chg="add del mod">
          <ac:chgData name="Kristina Mishra" userId="9a3c3a52984c3d96" providerId="LiveId" clId="{680D1BF0-4374-44B4-B083-14FCABA92684}" dt="2021-10-03T17:55:05.829" v="42245"/>
          <ac:spMkLst>
            <pc:docMk/>
            <pc:sldMk cId="3714721296" sldId="264"/>
            <ac:spMk id="15" creationId="{4C27EFC5-380C-4687-A792-BA7BFAF47741}"/>
          </ac:spMkLst>
        </pc:spChg>
        <pc:spChg chg="add del mod">
          <ac:chgData name="Kristina Mishra" userId="9a3c3a52984c3d96" providerId="LiveId" clId="{680D1BF0-4374-44B4-B083-14FCABA92684}" dt="2021-10-03T17:55:05.829" v="42245"/>
          <ac:spMkLst>
            <pc:docMk/>
            <pc:sldMk cId="3714721296" sldId="264"/>
            <ac:spMk id="16" creationId="{17C20CA0-4FFD-495C-833D-84A96CA58075}"/>
          </ac:spMkLst>
        </pc:spChg>
        <pc:spChg chg="add del mod">
          <ac:chgData name="Kristina Mishra" userId="9a3c3a52984c3d96" providerId="LiveId" clId="{680D1BF0-4374-44B4-B083-14FCABA92684}" dt="2021-10-03T17:55:05.829" v="42245"/>
          <ac:spMkLst>
            <pc:docMk/>
            <pc:sldMk cId="3714721296" sldId="264"/>
            <ac:spMk id="17" creationId="{F4DBB7CC-3229-4B24-9072-34B4119A3F7F}"/>
          </ac:spMkLst>
        </pc:spChg>
        <pc:spChg chg="add del mod">
          <ac:chgData name="Kristina Mishra" userId="9a3c3a52984c3d96" providerId="LiveId" clId="{680D1BF0-4374-44B4-B083-14FCABA92684}" dt="2021-10-03T17:55:05.829" v="42245"/>
          <ac:spMkLst>
            <pc:docMk/>
            <pc:sldMk cId="3714721296" sldId="264"/>
            <ac:spMk id="18" creationId="{E180FE2D-46AB-4652-A4BE-BD035157F6F6}"/>
          </ac:spMkLst>
        </pc:spChg>
        <pc:spChg chg="add del mod">
          <ac:chgData name="Kristina Mishra" userId="9a3c3a52984c3d96" providerId="LiveId" clId="{680D1BF0-4374-44B4-B083-14FCABA92684}" dt="2021-10-03T17:55:05.829" v="42245"/>
          <ac:spMkLst>
            <pc:docMk/>
            <pc:sldMk cId="3714721296" sldId="264"/>
            <ac:spMk id="19" creationId="{C0F02E63-C0A8-4867-B66A-AF6B03600C15}"/>
          </ac:spMkLst>
        </pc:spChg>
        <pc:spChg chg="add del mod">
          <ac:chgData name="Kristina Mishra" userId="9a3c3a52984c3d96" providerId="LiveId" clId="{680D1BF0-4374-44B4-B083-14FCABA92684}" dt="2021-10-03T17:55:05.829" v="42245"/>
          <ac:spMkLst>
            <pc:docMk/>
            <pc:sldMk cId="3714721296" sldId="264"/>
            <ac:spMk id="20" creationId="{466D9C7E-6BDC-4745-8EF0-4576A70B88E5}"/>
          </ac:spMkLst>
        </pc:spChg>
        <pc:spChg chg="add del mod">
          <ac:chgData name="Kristina Mishra" userId="9a3c3a52984c3d96" providerId="LiveId" clId="{680D1BF0-4374-44B4-B083-14FCABA92684}" dt="2021-10-03T17:55:05.829" v="42245"/>
          <ac:spMkLst>
            <pc:docMk/>
            <pc:sldMk cId="3714721296" sldId="264"/>
            <ac:spMk id="21" creationId="{D5447B43-BD08-41FC-889D-38941687EED5}"/>
          </ac:spMkLst>
        </pc:spChg>
        <pc:spChg chg="add del mod">
          <ac:chgData name="Kristina Mishra" userId="9a3c3a52984c3d96" providerId="LiveId" clId="{680D1BF0-4374-44B4-B083-14FCABA92684}" dt="2021-10-03T17:55:05.829" v="42245"/>
          <ac:spMkLst>
            <pc:docMk/>
            <pc:sldMk cId="3714721296" sldId="264"/>
            <ac:spMk id="22" creationId="{CA2EAE75-563F-424A-A363-0DB493749033}"/>
          </ac:spMkLst>
        </pc:spChg>
        <pc:spChg chg="add del mod">
          <ac:chgData name="Kristina Mishra" userId="9a3c3a52984c3d96" providerId="LiveId" clId="{680D1BF0-4374-44B4-B083-14FCABA92684}" dt="2021-10-03T17:55:05.829" v="42245"/>
          <ac:spMkLst>
            <pc:docMk/>
            <pc:sldMk cId="3714721296" sldId="264"/>
            <ac:spMk id="23" creationId="{5B7DF943-4B8A-4659-929B-A7CE8D10D8D9}"/>
          </ac:spMkLst>
        </pc:spChg>
        <pc:spChg chg="add del mod">
          <ac:chgData name="Kristina Mishra" userId="9a3c3a52984c3d96" providerId="LiveId" clId="{680D1BF0-4374-44B4-B083-14FCABA92684}" dt="2021-10-03T17:55:05.829" v="42245"/>
          <ac:spMkLst>
            <pc:docMk/>
            <pc:sldMk cId="3714721296" sldId="264"/>
            <ac:spMk id="24" creationId="{D2E2DD04-7651-4DE9-B03C-0FAC17F8717C}"/>
          </ac:spMkLst>
        </pc:spChg>
        <pc:spChg chg="add del mod">
          <ac:chgData name="Kristina Mishra" userId="9a3c3a52984c3d96" providerId="LiveId" clId="{680D1BF0-4374-44B4-B083-14FCABA92684}" dt="2021-10-03T17:55:05.829" v="42245"/>
          <ac:spMkLst>
            <pc:docMk/>
            <pc:sldMk cId="3714721296" sldId="264"/>
            <ac:spMk id="29" creationId="{678E036C-3954-41FA-A45E-88BD631B47EE}"/>
          </ac:spMkLst>
        </pc:spChg>
        <pc:spChg chg="add del mod">
          <ac:chgData name="Kristina Mishra" userId="9a3c3a52984c3d96" providerId="LiveId" clId="{680D1BF0-4374-44B4-B083-14FCABA92684}" dt="2021-10-03T17:55:05.829" v="42245"/>
          <ac:spMkLst>
            <pc:docMk/>
            <pc:sldMk cId="3714721296" sldId="264"/>
            <ac:spMk id="30" creationId="{2E29D8D7-34D0-493D-AF65-77D5D11ADC9C}"/>
          </ac:spMkLst>
        </pc:spChg>
        <pc:spChg chg="add del mod">
          <ac:chgData name="Kristina Mishra" userId="9a3c3a52984c3d96" providerId="LiveId" clId="{680D1BF0-4374-44B4-B083-14FCABA92684}" dt="2021-10-03T17:55:05.829" v="42245"/>
          <ac:spMkLst>
            <pc:docMk/>
            <pc:sldMk cId="3714721296" sldId="264"/>
            <ac:spMk id="31" creationId="{95C3B207-035C-421D-A1D1-FA5ED8866CC4}"/>
          </ac:spMkLst>
        </pc:spChg>
        <pc:spChg chg="add del mod">
          <ac:chgData name="Kristina Mishra" userId="9a3c3a52984c3d96" providerId="LiveId" clId="{680D1BF0-4374-44B4-B083-14FCABA92684}" dt="2021-10-03T17:55:05.829" v="42245"/>
          <ac:spMkLst>
            <pc:docMk/>
            <pc:sldMk cId="3714721296" sldId="264"/>
            <ac:spMk id="32" creationId="{7C25AE29-C71C-4193-8BA9-678F3F0D4531}"/>
          </ac:spMkLst>
        </pc:spChg>
        <pc:spChg chg="add del mod">
          <ac:chgData name="Kristina Mishra" userId="9a3c3a52984c3d96" providerId="LiveId" clId="{680D1BF0-4374-44B4-B083-14FCABA92684}" dt="2021-10-03T17:55:05.829" v="42245"/>
          <ac:spMkLst>
            <pc:docMk/>
            <pc:sldMk cId="3714721296" sldId="264"/>
            <ac:spMk id="33" creationId="{85E8CD24-ECA1-43B8-9B13-5268088DECCE}"/>
          </ac:spMkLst>
        </pc:spChg>
        <pc:spChg chg="add del mod">
          <ac:chgData name="Kristina Mishra" userId="9a3c3a52984c3d96" providerId="LiveId" clId="{680D1BF0-4374-44B4-B083-14FCABA92684}" dt="2021-10-03T17:55:05.829" v="42245"/>
          <ac:spMkLst>
            <pc:docMk/>
            <pc:sldMk cId="3714721296" sldId="264"/>
            <ac:spMk id="34" creationId="{F50C9D6F-FE2B-4AFE-8885-9E1F848D08E6}"/>
          </ac:spMkLst>
        </pc:spChg>
        <pc:spChg chg="add del mod">
          <ac:chgData name="Kristina Mishra" userId="9a3c3a52984c3d96" providerId="LiveId" clId="{680D1BF0-4374-44B4-B083-14FCABA92684}" dt="2021-10-03T17:55:05.829" v="42245"/>
          <ac:spMkLst>
            <pc:docMk/>
            <pc:sldMk cId="3714721296" sldId="264"/>
            <ac:spMk id="35" creationId="{C7098C58-8DF5-4C76-85CA-37368EC970D6}"/>
          </ac:spMkLst>
        </pc:spChg>
        <pc:spChg chg="add del mod">
          <ac:chgData name="Kristina Mishra" userId="9a3c3a52984c3d96" providerId="LiveId" clId="{680D1BF0-4374-44B4-B083-14FCABA92684}" dt="2021-10-03T17:55:05.829" v="42245"/>
          <ac:spMkLst>
            <pc:docMk/>
            <pc:sldMk cId="3714721296" sldId="264"/>
            <ac:spMk id="36" creationId="{31EFE0F5-65B0-4C50-9613-65038C1E1CD0}"/>
          </ac:spMkLst>
        </pc:spChg>
        <pc:spChg chg="add del mod">
          <ac:chgData name="Kristina Mishra" userId="9a3c3a52984c3d96" providerId="LiveId" clId="{680D1BF0-4374-44B4-B083-14FCABA92684}" dt="2021-10-03T17:55:05.829" v="42245"/>
          <ac:spMkLst>
            <pc:docMk/>
            <pc:sldMk cId="3714721296" sldId="264"/>
            <ac:spMk id="37" creationId="{2148DFA0-3EFF-4961-A646-B37F0530B341}"/>
          </ac:spMkLst>
        </pc:spChg>
        <pc:spChg chg="add del mod">
          <ac:chgData name="Kristina Mishra" userId="9a3c3a52984c3d96" providerId="LiveId" clId="{680D1BF0-4374-44B4-B083-14FCABA92684}" dt="2021-10-03T17:55:05.829" v="42245"/>
          <ac:spMkLst>
            <pc:docMk/>
            <pc:sldMk cId="3714721296" sldId="264"/>
            <ac:spMk id="38" creationId="{601CD68E-E77C-40BD-951E-61D5DEFDE0E2}"/>
          </ac:spMkLst>
        </pc:spChg>
        <pc:spChg chg="add del mod">
          <ac:chgData name="Kristina Mishra" userId="9a3c3a52984c3d96" providerId="LiveId" clId="{680D1BF0-4374-44B4-B083-14FCABA92684}" dt="2021-10-03T17:55:05.829" v="42245"/>
          <ac:spMkLst>
            <pc:docMk/>
            <pc:sldMk cId="3714721296" sldId="264"/>
            <ac:spMk id="42" creationId="{F9079C9A-2708-41EC-9773-7A03C5ADBA06}"/>
          </ac:spMkLst>
        </pc:spChg>
        <pc:spChg chg="add del mod">
          <ac:chgData name="Kristina Mishra" userId="9a3c3a52984c3d96" providerId="LiveId" clId="{680D1BF0-4374-44B4-B083-14FCABA92684}" dt="2021-10-03T17:55:05.829" v="42245"/>
          <ac:spMkLst>
            <pc:docMk/>
            <pc:sldMk cId="3714721296" sldId="264"/>
            <ac:spMk id="43" creationId="{30654C72-3191-465C-9756-9A688057CDCC}"/>
          </ac:spMkLst>
        </pc:spChg>
        <pc:spChg chg="add del mod">
          <ac:chgData name="Kristina Mishra" userId="9a3c3a52984c3d96" providerId="LiveId" clId="{680D1BF0-4374-44B4-B083-14FCABA92684}" dt="2021-10-03T17:55:05.829" v="42245"/>
          <ac:spMkLst>
            <pc:docMk/>
            <pc:sldMk cId="3714721296" sldId="264"/>
            <ac:spMk id="44" creationId="{65A48DA3-2333-4F0B-A7B6-4E4AD42E32BC}"/>
          </ac:spMkLst>
        </pc:spChg>
        <pc:spChg chg="add del mod">
          <ac:chgData name="Kristina Mishra" userId="9a3c3a52984c3d96" providerId="LiveId" clId="{680D1BF0-4374-44B4-B083-14FCABA92684}" dt="2021-10-03T17:55:05.829" v="42245"/>
          <ac:spMkLst>
            <pc:docMk/>
            <pc:sldMk cId="3714721296" sldId="264"/>
            <ac:spMk id="53" creationId="{DAB8F4E7-4CCF-4BB8-83DB-0D849A0F269A}"/>
          </ac:spMkLst>
        </pc:spChg>
        <pc:spChg chg="add">
          <ac:chgData name="Kristina Mishra" userId="9a3c3a52984c3d96" providerId="LiveId" clId="{680D1BF0-4374-44B4-B083-14FCABA92684}" dt="2021-10-07T04:51:14.989" v="76455" actId="26606"/>
          <ac:spMkLst>
            <pc:docMk/>
            <pc:sldMk cId="3714721296" sldId="264"/>
            <ac:spMk id="54" creationId="{0671A8AE-40A1-4631-A6B8-581AFF065482}"/>
          </ac:spMkLst>
        </pc:spChg>
        <pc:spChg chg="add">
          <ac:chgData name="Kristina Mishra" userId="9a3c3a52984c3d96" providerId="LiveId" clId="{680D1BF0-4374-44B4-B083-14FCABA92684}" dt="2021-10-07T04:51:14.989" v="76455" actId="26606"/>
          <ac:spMkLst>
            <pc:docMk/>
            <pc:sldMk cId="3714721296" sldId="264"/>
            <ac:spMk id="55" creationId="{AB58EF07-17C2-48CF-ABB0-EEF1F17CB8F0}"/>
          </ac:spMkLst>
        </pc:spChg>
        <pc:spChg chg="add">
          <ac:chgData name="Kristina Mishra" userId="9a3c3a52984c3d96" providerId="LiveId" clId="{680D1BF0-4374-44B4-B083-14FCABA92684}" dt="2021-10-07T04:51:14.989" v="76455" actId="26606"/>
          <ac:spMkLst>
            <pc:docMk/>
            <pc:sldMk cId="3714721296" sldId="264"/>
            <ac:spMk id="56" creationId="{AF2F604E-43BE-4DC3-B983-E071523364F8}"/>
          </ac:spMkLst>
        </pc:spChg>
        <pc:spChg chg="add">
          <ac:chgData name="Kristina Mishra" userId="9a3c3a52984c3d96" providerId="LiveId" clId="{680D1BF0-4374-44B4-B083-14FCABA92684}" dt="2021-10-07T04:51:14.989" v="76455" actId="26606"/>
          <ac:spMkLst>
            <pc:docMk/>
            <pc:sldMk cId="3714721296" sldId="264"/>
            <ac:spMk id="57" creationId="{08C9B587-E65E-4B52-B37C-ABEBB6E87928}"/>
          </ac:spMkLst>
        </pc:spChg>
        <pc:picChg chg="add del mod">
          <ac:chgData name="Kristina Mishra" userId="9a3c3a52984c3d96" providerId="LiveId" clId="{680D1BF0-4374-44B4-B083-14FCABA92684}" dt="2021-10-03T17:35:16.742" v="40986" actId="478"/>
          <ac:picMkLst>
            <pc:docMk/>
            <pc:sldMk cId="3714721296" sldId="264"/>
            <ac:picMk id="4" creationId="{7E1FCC1B-0441-4E40-99EE-271D5AF061FB}"/>
          </ac:picMkLst>
        </pc:picChg>
        <pc:picChg chg="add del mod">
          <ac:chgData name="Kristina Mishra" userId="9a3c3a52984c3d96" providerId="LiveId" clId="{680D1BF0-4374-44B4-B083-14FCABA92684}" dt="2021-10-03T17:55:05.829" v="42245"/>
          <ac:picMkLst>
            <pc:docMk/>
            <pc:sldMk cId="3714721296" sldId="264"/>
            <ac:picMk id="5" creationId="{86621FC8-D5AE-4F35-A839-9DEB3F9E97AD}"/>
          </ac:picMkLst>
        </pc:picChg>
        <pc:picChg chg="add mod">
          <ac:chgData name="Kristina Mishra" userId="9a3c3a52984c3d96" providerId="LiveId" clId="{680D1BF0-4374-44B4-B083-14FCABA92684}" dt="2021-10-07T04:51:14.989" v="76455" actId="26606"/>
          <ac:picMkLst>
            <pc:docMk/>
            <pc:sldMk cId="3714721296" sldId="264"/>
            <ac:picMk id="5" creationId="{C2BB6E6B-40FB-4C96-956A-67278E9FD19D}"/>
          </ac:picMkLst>
        </pc:picChg>
        <pc:picChg chg="add del mod">
          <ac:chgData name="Kristina Mishra" userId="9a3c3a52984c3d96" providerId="LiveId" clId="{680D1BF0-4374-44B4-B083-14FCABA92684}" dt="2021-10-03T17:55:05.829" v="42245"/>
          <ac:picMkLst>
            <pc:docMk/>
            <pc:sldMk cId="3714721296" sldId="264"/>
            <ac:picMk id="9" creationId="{96A61307-AA6C-4C28-B12F-92546B028FC3}"/>
          </ac:picMkLst>
        </pc:picChg>
        <pc:picChg chg="add del mod">
          <ac:chgData name="Kristina Mishra" userId="9a3c3a52984c3d96" providerId="LiveId" clId="{680D1BF0-4374-44B4-B083-14FCABA92684}" dt="2021-10-03T17:55:05.829" v="42245"/>
          <ac:picMkLst>
            <pc:docMk/>
            <pc:sldMk cId="3714721296" sldId="264"/>
            <ac:picMk id="10" creationId="{08571851-7615-4D51-8A85-579FAF9F4575}"/>
          </ac:picMkLst>
        </pc:picChg>
        <pc:cxnChg chg="add del mod">
          <ac:chgData name="Kristina Mishra" userId="9a3c3a52984c3d96" providerId="LiveId" clId="{680D1BF0-4374-44B4-B083-14FCABA92684}" dt="2021-10-03T17:55:05.829" v="42245"/>
          <ac:cxnSpMkLst>
            <pc:docMk/>
            <pc:sldMk cId="3714721296" sldId="264"/>
            <ac:cxnSpMk id="6" creationId="{6646E1CD-8233-4ED3-AEAE-7D55F75578FF}"/>
          </ac:cxnSpMkLst>
        </pc:cxnChg>
        <pc:cxnChg chg="add del mod">
          <ac:chgData name="Kristina Mishra" userId="9a3c3a52984c3d96" providerId="LiveId" clId="{680D1BF0-4374-44B4-B083-14FCABA92684}" dt="2021-10-03T17:55:05.829" v="42245"/>
          <ac:cxnSpMkLst>
            <pc:docMk/>
            <pc:sldMk cId="3714721296" sldId="264"/>
            <ac:cxnSpMk id="7" creationId="{84EFF7A7-D8DE-45FA-9EF8-BAF671B56F3E}"/>
          </ac:cxnSpMkLst>
        </pc:cxnChg>
        <pc:cxnChg chg="add del mod">
          <ac:chgData name="Kristina Mishra" userId="9a3c3a52984c3d96" providerId="LiveId" clId="{680D1BF0-4374-44B4-B083-14FCABA92684}" dt="2021-10-03T17:55:05.829" v="42245"/>
          <ac:cxnSpMkLst>
            <pc:docMk/>
            <pc:sldMk cId="3714721296" sldId="264"/>
            <ac:cxnSpMk id="8" creationId="{77CF1009-EE0E-4BEA-A6F9-DFD2C6CB6896}"/>
          </ac:cxnSpMkLst>
        </pc:cxnChg>
        <pc:cxnChg chg="add del mod">
          <ac:chgData name="Kristina Mishra" userId="9a3c3a52984c3d96" providerId="LiveId" clId="{680D1BF0-4374-44B4-B083-14FCABA92684}" dt="2021-10-03T17:55:05.829" v="42245"/>
          <ac:cxnSpMkLst>
            <pc:docMk/>
            <pc:sldMk cId="3714721296" sldId="264"/>
            <ac:cxnSpMk id="11" creationId="{0C0C70C9-AC9F-4208-B2F6-6BD7270DAD9B}"/>
          </ac:cxnSpMkLst>
        </pc:cxnChg>
        <pc:cxnChg chg="add del mod">
          <ac:chgData name="Kristina Mishra" userId="9a3c3a52984c3d96" providerId="LiveId" clId="{680D1BF0-4374-44B4-B083-14FCABA92684}" dt="2021-10-03T17:55:05.829" v="42245"/>
          <ac:cxnSpMkLst>
            <pc:docMk/>
            <pc:sldMk cId="3714721296" sldId="264"/>
            <ac:cxnSpMk id="12" creationId="{491619B2-4EC9-45D3-A5B1-C3515804D197}"/>
          </ac:cxnSpMkLst>
        </pc:cxnChg>
        <pc:cxnChg chg="add del mod">
          <ac:chgData name="Kristina Mishra" userId="9a3c3a52984c3d96" providerId="LiveId" clId="{680D1BF0-4374-44B4-B083-14FCABA92684}" dt="2021-10-03T17:55:05.829" v="42245"/>
          <ac:cxnSpMkLst>
            <pc:docMk/>
            <pc:sldMk cId="3714721296" sldId="264"/>
            <ac:cxnSpMk id="13" creationId="{8DA0AA32-1705-491F-B029-430C377F4062}"/>
          </ac:cxnSpMkLst>
        </pc:cxnChg>
        <pc:cxnChg chg="add del mod">
          <ac:chgData name="Kristina Mishra" userId="9a3c3a52984c3d96" providerId="LiveId" clId="{680D1BF0-4374-44B4-B083-14FCABA92684}" dt="2021-10-03T17:55:05.829" v="42245"/>
          <ac:cxnSpMkLst>
            <pc:docMk/>
            <pc:sldMk cId="3714721296" sldId="264"/>
            <ac:cxnSpMk id="14" creationId="{D2812EA2-0F2D-452B-9E90-8673FE4C44AD}"/>
          </ac:cxnSpMkLst>
        </pc:cxnChg>
        <pc:cxnChg chg="add del mod">
          <ac:chgData name="Kristina Mishra" userId="9a3c3a52984c3d96" providerId="LiveId" clId="{680D1BF0-4374-44B4-B083-14FCABA92684}" dt="2021-10-03T17:55:05.829" v="42245"/>
          <ac:cxnSpMkLst>
            <pc:docMk/>
            <pc:sldMk cId="3714721296" sldId="264"/>
            <ac:cxnSpMk id="25" creationId="{53D4C2B1-9164-4B4F-80A3-259D4905D726}"/>
          </ac:cxnSpMkLst>
        </pc:cxnChg>
        <pc:cxnChg chg="add del mod">
          <ac:chgData name="Kristina Mishra" userId="9a3c3a52984c3d96" providerId="LiveId" clId="{680D1BF0-4374-44B4-B083-14FCABA92684}" dt="2021-10-03T17:55:05.829" v="42245"/>
          <ac:cxnSpMkLst>
            <pc:docMk/>
            <pc:sldMk cId="3714721296" sldId="264"/>
            <ac:cxnSpMk id="26" creationId="{3DB5C3DB-B546-4DE6-BF51-40E79D493087}"/>
          </ac:cxnSpMkLst>
        </pc:cxnChg>
        <pc:cxnChg chg="add del mod">
          <ac:chgData name="Kristina Mishra" userId="9a3c3a52984c3d96" providerId="LiveId" clId="{680D1BF0-4374-44B4-B083-14FCABA92684}" dt="2021-10-03T17:55:05.829" v="42245"/>
          <ac:cxnSpMkLst>
            <pc:docMk/>
            <pc:sldMk cId="3714721296" sldId="264"/>
            <ac:cxnSpMk id="27" creationId="{A3280139-A67C-4B5B-85D2-C4F51B5BBB6D}"/>
          </ac:cxnSpMkLst>
        </pc:cxnChg>
        <pc:cxnChg chg="add del mod">
          <ac:chgData name="Kristina Mishra" userId="9a3c3a52984c3d96" providerId="LiveId" clId="{680D1BF0-4374-44B4-B083-14FCABA92684}" dt="2021-10-03T17:55:05.829" v="42245"/>
          <ac:cxnSpMkLst>
            <pc:docMk/>
            <pc:sldMk cId="3714721296" sldId="264"/>
            <ac:cxnSpMk id="28" creationId="{B5E55A5C-E91D-452D-864E-AFE2901F241D}"/>
          </ac:cxnSpMkLst>
        </pc:cxnChg>
        <pc:cxnChg chg="add del mod">
          <ac:chgData name="Kristina Mishra" userId="9a3c3a52984c3d96" providerId="LiveId" clId="{680D1BF0-4374-44B4-B083-14FCABA92684}" dt="2021-10-03T17:55:05.829" v="42245"/>
          <ac:cxnSpMkLst>
            <pc:docMk/>
            <pc:sldMk cId="3714721296" sldId="264"/>
            <ac:cxnSpMk id="39" creationId="{6DBD36F5-53B0-434A-AC83-FBE71F381CAA}"/>
          </ac:cxnSpMkLst>
        </pc:cxnChg>
        <pc:cxnChg chg="add del mod">
          <ac:chgData name="Kristina Mishra" userId="9a3c3a52984c3d96" providerId="LiveId" clId="{680D1BF0-4374-44B4-B083-14FCABA92684}" dt="2021-10-03T17:55:05.829" v="42245"/>
          <ac:cxnSpMkLst>
            <pc:docMk/>
            <pc:sldMk cId="3714721296" sldId="264"/>
            <ac:cxnSpMk id="40" creationId="{C637BDB7-DF70-4539-99B1-06C97F105F2E}"/>
          </ac:cxnSpMkLst>
        </pc:cxnChg>
        <pc:cxnChg chg="add del mod">
          <ac:chgData name="Kristina Mishra" userId="9a3c3a52984c3d96" providerId="LiveId" clId="{680D1BF0-4374-44B4-B083-14FCABA92684}" dt="2021-10-03T17:55:05.829" v="42245"/>
          <ac:cxnSpMkLst>
            <pc:docMk/>
            <pc:sldMk cId="3714721296" sldId="264"/>
            <ac:cxnSpMk id="41" creationId="{CDE84CEE-EFB2-47A0-8EED-D0C37193CFAD}"/>
          </ac:cxnSpMkLst>
        </pc:cxnChg>
        <pc:cxnChg chg="add del mod">
          <ac:chgData name="Kristina Mishra" userId="9a3c3a52984c3d96" providerId="LiveId" clId="{680D1BF0-4374-44B4-B083-14FCABA92684}" dt="2021-10-03T17:55:05.829" v="42245"/>
          <ac:cxnSpMkLst>
            <pc:docMk/>
            <pc:sldMk cId="3714721296" sldId="264"/>
            <ac:cxnSpMk id="45" creationId="{DB05F221-907E-4440-8325-204996087CC0}"/>
          </ac:cxnSpMkLst>
        </pc:cxnChg>
        <pc:cxnChg chg="add del mod">
          <ac:chgData name="Kristina Mishra" userId="9a3c3a52984c3d96" providerId="LiveId" clId="{680D1BF0-4374-44B4-B083-14FCABA92684}" dt="2021-10-03T17:55:05.829" v="42245"/>
          <ac:cxnSpMkLst>
            <pc:docMk/>
            <pc:sldMk cId="3714721296" sldId="264"/>
            <ac:cxnSpMk id="46" creationId="{FD946D81-A66C-44AE-BD9A-3886CC286B76}"/>
          </ac:cxnSpMkLst>
        </pc:cxnChg>
        <pc:cxnChg chg="add del mod">
          <ac:chgData name="Kristina Mishra" userId="9a3c3a52984c3d96" providerId="LiveId" clId="{680D1BF0-4374-44B4-B083-14FCABA92684}" dt="2021-10-03T17:55:05.829" v="42245"/>
          <ac:cxnSpMkLst>
            <pc:docMk/>
            <pc:sldMk cId="3714721296" sldId="264"/>
            <ac:cxnSpMk id="47" creationId="{0C567378-A7D6-449A-A92A-1858217BDE05}"/>
          </ac:cxnSpMkLst>
        </pc:cxnChg>
        <pc:cxnChg chg="add del mod">
          <ac:chgData name="Kristina Mishra" userId="9a3c3a52984c3d96" providerId="LiveId" clId="{680D1BF0-4374-44B4-B083-14FCABA92684}" dt="2021-10-03T17:55:05.829" v="42245"/>
          <ac:cxnSpMkLst>
            <pc:docMk/>
            <pc:sldMk cId="3714721296" sldId="264"/>
            <ac:cxnSpMk id="48" creationId="{079BB457-18C7-48C2-B6BD-16C0459313EA}"/>
          </ac:cxnSpMkLst>
        </pc:cxnChg>
        <pc:cxnChg chg="add del mod">
          <ac:chgData name="Kristina Mishra" userId="9a3c3a52984c3d96" providerId="LiveId" clId="{680D1BF0-4374-44B4-B083-14FCABA92684}" dt="2021-10-03T17:55:05.829" v="42245"/>
          <ac:cxnSpMkLst>
            <pc:docMk/>
            <pc:sldMk cId="3714721296" sldId="264"/>
            <ac:cxnSpMk id="49" creationId="{976528A5-9E3B-4B79-A212-9977491655C5}"/>
          </ac:cxnSpMkLst>
        </pc:cxnChg>
        <pc:cxnChg chg="add del mod">
          <ac:chgData name="Kristina Mishra" userId="9a3c3a52984c3d96" providerId="LiveId" clId="{680D1BF0-4374-44B4-B083-14FCABA92684}" dt="2021-10-03T17:55:05.829" v="42245"/>
          <ac:cxnSpMkLst>
            <pc:docMk/>
            <pc:sldMk cId="3714721296" sldId="264"/>
            <ac:cxnSpMk id="50" creationId="{3AA83D84-8344-4227-8AEB-89FC2BF53330}"/>
          </ac:cxnSpMkLst>
        </pc:cxnChg>
        <pc:cxnChg chg="add del mod">
          <ac:chgData name="Kristina Mishra" userId="9a3c3a52984c3d96" providerId="LiveId" clId="{680D1BF0-4374-44B4-B083-14FCABA92684}" dt="2021-10-03T17:55:05.829" v="42245"/>
          <ac:cxnSpMkLst>
            <pc:docMk/>
            <pc:sldMk cId="3714721296" sldId="264"/>
            <ac:cxnSpMk id="51" creationId="{D1FC8CC8-AC01-4FA2-A241-75B6B6086E77}"/>
          </ac:cxnSpMkLst>
        </pc:cxnChg>
        <pc:cxnChg chg="add del mod">
          <ac:chgData name="Kristina Mishra" userId="9a3c3a52984c3d96" providerId="LiveId" clId="{680D1BF0-4374-44B4-B083-14FCABA92684}" dt="2021-10-03T17:55:05.829" v="42245"/>
          <ac:cxnSpMkLst>
            <pc:docMk/>
            <pc:sldMk cId="3714721296" sldId="264"/>
            <ac:cxnSpMk id="52" creationId="{C6588BCD-DBAC-4C0A-A05B-63AD381E1F1E}"/>
          </ac:cxnSpMkLst>
        </pc:cxnChg>
      </pc:sldChg>
      <pc:sldChg chg="addSp modSp del mod ord">
        <pc:chgData name="Kristina Mishra" userId="9a3c3a52984c3d96" providerId="LiveId" clId="{680D1BF0-4374-44B4-B083-14FCABA92684}" dt="2021-10-04T15:30:32.288" v="62563" actId="2696"/>
        <pc:sldMkLst>
          <pc:docMk/>
          <pc:sldMk cId="1754630304" sldId="265"/>
        </pc:sldMkLst>
        <pc:spChg chg="mod">
          <ac:chgData name="Kristina Mishra" userId="9a3c3a52984c3d96" providerId="LiveId" clId="{680D1BF0-4374-44B4-B083-14FCABA92684}" dt="2021-10-01T20:01:50.943" v="27840"/>
          <ac:spMkLst>
            <pc:docMk/>
            <pc:sldMk cId="1754630304" sldId="265"/>
            <ac:spMk id="2" creationId="{39B8A007-628F-46D4-BCC1-B25B8E01B23D}"/>
          </ac:spMkLst>
        </pc:spChg>
        <pc:spChg chg="mod">
          <ac:chgData name="Kristina Mishra" userId="9a3c3a52984c3d96" providerId="LiveId" clId="{680D1BF0-4374-44B4-B083-14FCABA92684}" dt="2021-10-01T20:01:50.943" v="27840"/>
          <ac:spMkLst>
            <pc:docMk/>
            <pc:sldMk cId="1754630304" sldId="265"/>
            <ac:spMk id="3" creationId="{5C3597A1-9BE0-4FFA-B0E5-FAAB3CCDB263}"/>
          </ac:spMkLst>
        </pc:spChg>
        <pc:picChg chg="add mod">
          <ac:chgData name="Kristina Mishra" userId="9a3c3a52984c3d96" providerId="LiveId" clId="{680D1BF0-4374-44B4-B083-14FCABA92684}" dt="2021-10-01T20:49:52.962" v="31202"/>
          <ac:picMkLst>
            <pc:docMk/>
            <pc:sldMk cId="1754630304" sldId="265"/>
            <ac:picMk id="4" creationId="{E33D8DB7-297B-4611-ADA6-901FC4D230CE}"/>
          </ac:picMkLst>
        </pc:picChg>
      </pc:sldChg>
      <pc:sldChg chg="addSp delSp modSp mod ord modTransition setBg delDesignElem modNotesTx">
        <pc:chgData name="Kristina Mishra" userId="9a3c3a52984c3d96" providerId="LiveId" clId="{680D1BF0-4374-44B4-B083-14FCABA92684}" dt="2021-10-15T14:10:04.276" v="84098"/>
        <pc:sldMkLst>
          <pc:docMk/>
          <pc:sldMk cId="2020834526" sldId="266"/>
        </pc:sldMkLst>
        <pc:spChg chg="mod">
          <ac:chgData name="Kristina Mishra" userId="9a3c3a52984c3d96" providerId="LiveId" clId="{680D1BF0-4374-44B4-B083-14FCABA92684}" dt="2021-10-07T14:05:25.178" v="76868" actId="122"/>
          <ac:spMkLst>
            <pc:docMk/>
            <pc:sldMk cId="2020834526" sldId="266"/>
            <ac:spMk id="2" creationId="{0CF3C36D-3B99-40D4-B21C-38DBEB8E92FA}"/>
          </ac:spMkLst>
        </pc:spChg>
        <pc:spChg chg="del mod">
          <ac:chgData name="Kristina Mishra" userId="9a3c3a52984c3d96" providerId="LiveId" clId="{680D1BF0-4374-44B4-B083-14FCABA92684}" dt="2021-09-29T20:17:35.896" v="26093" actId="478"/>
          <ac:spMkLst>
            <pc:docMk/>
            <pc:sldMk cId="2020834526" sldId="266"/>
            <ac:spMk id="3" creationId="{4231331F-17B8-4C15-8151-3456ED69FC15}"/>
          </ac:spMkLst>
        </pc:spChg>
        <pc:spChg chg="add del mod">
          <ac:chgData name="Kristina Mishra" userId="9a3c3a52984c3d96" providerId="LiveId" clId="{680D1BF0-4374-44B4-B083-14FCABA92684}" dt="2021-09-29T20:17:34.744" v="26092" actId="478"/>
          <ac:spMkLst>
            <pc:docMk/>
            <pc:sldMk cId="2020834526" sldId="266"/>
            <ac:spMk id="4" creationId="{181CBF49-3631-4B2B-9FCF-2EF5C9E924B7}"/>
          </ac:spMkLst>
        </pc:spChg>
        <pc:spChg chg="add del mod">
          <ac:chgData name="Kristina Mishra" userId="9a3c3a52984c3d96" providerId="LiveId" clId="{680D1BF0-4374-44B4-B083-14FCABA92684}" dt="2021-09-29T20:17:33.599" v="26091" actId="478"/>
          <ac:spMkLst>
            <pc:docMk/>
            <pc:sldMk cId="2020834526" sldId="266"/>
            <ac:spMk id="5" creationId="{266DD23F-7B67-4C26-9F8B-75ADB7A55F0E}"/>
          </ac:spMkLst>
        </pc:spChg>
        <pc:spChg chg="add del mod">
          <ac:chgData name="Kristina Mishra" userId="9a3c3a52984c3d96" providerId="LiveId" clId="{680D1BF0-4374-44B4-B083-14FCABA92684}" dt="2021-09-29T20:22:35.758" v="26175" actId="26606"/>
          <ac:spMkLst>
            <pc:docMk/>
            <pc:sldMk cId="2020834526" sldId="266"/>
            <ac:spMk id="7" creationId="{8E748A53-B0D0-4EA4-91B5-4E69C2FEA730}"/>
          </ac:spMkLst>
        </pc:spChg>
        <pc:spChg chg="add del">
          <ac:chgData name="Kristina Mishra" userId="9a3c3a52984c3d96" providerId="LiveId" clId="{680D1BF0-4374-44B4-B083-14FCABA92684}" dt="2021-09-29T20:23:23.576" v="26194" actId="26606"/>
          <ac:spMkLst>
            <pc:docMk/>
            <pc:sldMk cId="2020834526" sldId="266"/>
            <ac:spMk id="13" creationId="{DBDA151C-5770-45E4-AAFF-59E7F403866D}"/>
          </ac:spMkLst>
        </pc:spChg>
        <pc:spChg chg="add del">
          <ac:chgData name="Kristina Mishra" userId="9a3c3a52984c3d96" providerId="LiveId" clId="{680D1BF0-4374-44B4-B083-14FCABA92684}" dt="2021-09-29T20:23:13.718" v="26187" actId="26606"/>
          <ac:spMkLst>
            <pc:docMk/>
            <pc:sldMk cId="2020834526" sldId="266"/>
            <ac:spMk id="20" creationId="{21C69525-1BE4-4BA0-A23C-3BB6C162EFB9}"/>
          </ac:spMkLst>
        </pc:spChg>
        <pc:spChg chg="add del">
          <ac:chgData name="Kristina Mishra" userId="9a3c3a52984c3d96" providerId="LiveId" clId="{680D1BF0-4374-44B4-B083-14FCABA92684}" dt="2021-09-29T20:23:17.917" v="26189" actId="26606"/>
          <ac:spMkLst>
            <pc:docMk/>
            <pc:sldMk cId="2020834526" sldId="266"/>
            <ac:spMk id="24" creationId="{DBDA151C-5770-45E4-AAFF-59E7F403866D}"/>
          </ac:spMkLst>
        </pc:spChg>
        <pc:spChg chg="add del">
          <ac:chgData name="Kristina Mishra" userId="9a3c3a52984c3d96" providerId="LiveId" clId="{680D1BF0-4374-44B4-B083-14FCABA92684}" dt="2021-09-29T20:23:20.893" v="26191" actId="26606"/>
          <ac:spMkLst>
            <pc:docMk/>
            <pc:sldMk cId="2020834526" sldId="266"/>
            <ac:spMk id="27" creationId="{21C69525-1BE4-4BA0-A23C-3BB6C162EFB9}"/>
          </ac:spMkLst>
        </pc:spChg>
        <pc:spChg chg="add del">
          <ac:chgData name="Kristina Mishra" userId="9a3c3a52984c3d96" providerId="LiveId" clId="{680D1BF0-4374-44B4-B083-14FCABA92684}" dt="2021-09-29T20:23:23.553" v="26193" actId="26606"/>
          <ac:spMkLst>
            <pc:docMk/>
            <pc:sldMk cId="2020834526" sldId="266"/>
            <ac:spMk id="30" creationId="{DBDA151C-5770-45E4-AAFF-59E7F403866D}"/>
          </ac:spMkLst>
        </pc:spChg>
        <pc:spChg chg="add del">
          <ac:chgData name="Kristina Mishra" userId="9a3c3a52984c3d96" providerId="LiveId" clId="{680D1BF0-4374-44B4-B083-14FCABA92684}" dt="2021-10-01T20:01:50.943" v="27840"/>
          <ac:spMkLst>
            <pc:docMk/>
            <pc:sldMk cId="2020834526" sldId="266"/>
            <ac:spMk id="33" creationId="{21C69525-1BE4-4BA0-A23C-3BB6C162EFB9}"/>
          </ac:spMkLst>
        </pc:spChg>
        <pc:graphicFrameChg chg="add mod modGraphic">
          <ac:chgData name="Kristina Mishra" userId="9a3c3a52984c3d96" providerId="LiveId" clId="{680D1BF0-4374-44B4-B083-14FCABA92684}" dt="2021-10-03T19:59:09.041" v="48128"/>
          <ac:graphicFrameMkLst>
            <pc:docMk/>
            <pc:sldMk cId="2020834526" sldId="266"/>
            <ac:graphicFrameMk id="9" creationId="{A428BE7A-505B-4617-9C60-D75DE7F73E06}"/>
          </ac:graphicFrameMkLst>
        </pc:graphicFrameChg>
        <pc:cxnChg chg="add del">
          <ac:chgData name="Kristina Mishra" userId="9a3c3a52984c3d96" providerId="LiveId" clId="{680D1BF0-4374-44B4-B083-14FCABA92684}" dt="2021-09-29T20:23:23.576" v="26194" actId="26606"/>
          <ac:cxnSpMkLst>
            <pc:docMk/>
            <pc:sldMk cId="2020834526" sldId="266"/>
            <ac:cxnSpMk id="15" creationId="{B209265E-E0D7-493B-97CE-2263D50C3F0A}"/>
          </ac:cxnSpMkLst>
        </pc:cxnChg>
        <pc:cxnChg chg="add del">
          <ac:chgData name="Kristina Mishra" userId="9a3c3a52984c3d96" providerId="LiveId" clId="{680D1BF0-4374-44B4-B083-14FCABA92684}" dt="2021-09-29T20:23:13.718" v="26187" actId="26606"/>
          <ac:cxnSpMkLst>
            <pc:docMk/>
            <pc:sldMk cId="2020834526" sldId="266"/>
            <ac:cxnSpMk id="22" creationId="{B68AF875-C18B-4B48-AE4C-A63FD3CEFB11}"/>
          </ac:cxnSpMkLst>
        </pc:cxnChg>
        <pc:cxnChg chg="add del">
          <ac:chgData name="Kristina Mishra" userId="9a3c3a52984c3d96" providerId="LiveId" clId="{680D1BF0-4374-44B4-B083-14FCABA92684}" dt="2021-09-29T20:23:17.917" v="26189" actId="26606"/>
          <ac:cxnSpMkLst>
            <pc:docMk/>
            <pc:sldMk cId="2020834526" sldId="266"/>
            <ac:cxnSpMk id="25" creationId="{B209265E-E0D7-493B-97CE-2263D50C3F0A}"/>
          </ac:cxnSpMkLst>
        </pc:cxnChg>
        <pc:cxnChg chg="add del">
          <ac:chgData name="Kristina Mishra" userId="9a3c3a52984c3d96" providerId="LiveId" clId="{680D1BF0-4374-44B4-B083-14FCABA92684}" dt="2021-09-29T20:23:20.893" v="26191" actId="26606"/>
          <ac:cxnSpMkLst>
            <pc:docMk/>
            <pc:sldMk cId="2020834526" sldId="266"/>
            <ac:cxnSpMk id="28" creationId="{B68AF875-C18B-4B48-AE4C-A63FD3CEFB11}"/>
          </ac:cxnSpMkLst>
        </pc:cxnChg>
        <pc:cxnChg chg="add del">
          <ac:chgData name="Kristina Mishra" userId="9a3c3a52984c3d96" providerId="LiveId" clId="{680D1BF0-4374-44B4-B083-14FCABA92684}" dt="2021-09-29T20:23:23.553" v="26193" actId="26606"/>
          <ac:cxnSpMkLst>
            <pc:docMk/>
            <pc:sldMk cId="2020834526" sldId="266"/>
            <ac:cxnSpMk id="31" creationId="{E62D3963-2153-4637-96E6-E31BD2CE5D0D}"/>
          </ac:cxnSpMkLst>
        </pc:cxnChg>
        <pc:cxnChg chg="add del">
          <ac:chgData name="Kristina Mishra" userId="9a3c3a52984c3d96" providerId="LiveId" clId="{680D1BF0-4374-44B4-B083-14FCABA92684}" dt="2021-10-01T20:01:50.943" v="27840"/>
          <ac:cxnSpMkLst>
            <pc:docMk/>
            <pc:sldMk cId="2020834526" sldId="266"/>
            <ac:cxnSpMk id="34" creationId="{B68AF875-C18B-4B48-AE4C-A63FD3CEFB11}"/>
          </ac:cxnSpMkLst>
        </pc:cxnChg>
      </pc:sldChg>
      <pc:sldChg chg="modSp del ord">
        <pc:chgData name="Kristina Mishra" userId="9a3c3a52984c3d96" providerId="LiveId" clId="{680D1BF0-4374-44B4-B083-14FCABA92684}" dt="2021-10-03T22:54:06.815" v="53481" actId="2696"/>
        <pc:sldMkLst>
          <pc:docMk/>
          <pc:sldMk cId="1269493113" sldId="267"/>
        </pc:sldMkLst>
        <pc:spChg chg="mod">
          <ac:chgData name="Kristina Mishra" userId="9a3c3a52984c3d96" providerId="LiveId" clId="{680D1BF0-4374-44B4-B083-14FCABA92684}" dt="2021-10-01T20:01:50.943" v="27840"/>
          <ac:spMkLst>
            <pc:docMk/>
            <pc:sldMk cId="1269493113" sldId="267"/>
            <ac:spMk id="2" creationId="{5B5AEF16-3BB7-42B4-9791-9C9963F389E9}"/>
          </ac:spMkLst>
        </pc:spChg>
        <pc:spChg chg="mod">
          <ac:chgData name="Kristina Mishra" userId="9a3c3a52984c3d96" providerId="LiveId" clId="{680D1BF0-4374-44B4-B083-14FCABA92684}" dt="2021-10-01T20:01:50.943" v="27840"/>
          <ac:spMkLst>
            <pc:docMk/>
            <pc:sldMk cId="1269493113" sldId="267"/>
            <ac:spMk id="3" creationId="{C193499F-9624-41F7-BD3C-11000C29B1A9}"/>
          </ac:spMkLst>
        </pc:spChg>
      </pc:sldChg>
      <pc:sldChg chg="modSp del modNotesTx">
        <pc:chgData name="Kristina Mishra" userId="9a3c3a52984c3d96" providerId="LiveId" clId="{680D1BF0-4374-44B4-B083-14FCABA92684}" dt="2021-10-04T00:15:59.915" v="59147" actId="2696"/>
        <pc:sldMkLst>
          <pc:docMk/>
          <pc:sldMk cId="3652562986" sldId="268"/>
        </pc:sldMkLst>
        <pc:spChg chg="mod">
          <ac:chgData name="Kristina Mishra" userId="9a3c3a52984c3d96" providerId="LiveId" clId="{680D1BF0-4374-44B4-B083-14FCABA92684}" dt="2021-10-01T20:01:50.943" v="27840"/>
          <ac:spMkLst>
            <pc:docMk/>
            <pc:sldMk cId="3652562986" sldId="268"/>
            <ac:spMk id="2" creationId="{586276E8-BB59-4A16-8917-7AA0EBBA8532}"/>
          </ac:spMkLst>
        </pc:spChg>
        <pc:spChg chg="mod">
          <ac:chgData name="Kristina Mishra" userId="9a3c3a52984c3d96" providerId="LiveId" clId="{680D1BF0-4374-44B4-B083-14FCABA92684}" dt="2021-10-01T20:01:50.943" v="27840"/>
          <ac:spMkLst>
            <pc:docMk/>
            <pc:sldMk cId="3652562986" sldId="268"/>
            <ac:spMk id="3" creationId="{47424368-FF33-4DD6-9B28-8D9B0B894C31}"/>
          </ac:spMkLst>
        </pc:spChg>
      </pc:sldChg>
      <pc:sldChg chg="addSp delSp modSp mod modTransition setBg modNotesTx">
        <pc:chgData name="Kristina Mishra" userId="9a3c3a52984c3d96" providerId="LiveId" clId="{680D1BF0-4374-44B4-B083-14FCABA92684}" dt="2021-10-15T14:10:04.276" v="84098"/>
        <pc:sldMkLst>
          <pc:docMk/>
          <pc:sldMk cId="1404390437" sldId="269"/>
        </pc:sldMkLst>
        <pc:spChg chg="mod">
          <ac:chgData name="Kristina Mishra" userId="9a3c3a52984c3d96" providerId="LiveId" clId="{680D1BF0-4374-44B4-B083-14FCABA92684}" dt="2021-10-07T14:15:14.066" v="77037" actId="26606"/>
          <ac:spMkLst>
            <pc:docMk/>
            <pc:sldMk cId="1404390437" sldId="269"/>
            <ac:spMk id="2" creationId="{AD7D5663-09AE-4C10-9F5A-FADA1F8AEC9F}"/>
          </ac:spMkLst>
        </pc:spChg>
        <pc:spChg chg="mod">
          <ac:chgData name="Kristina Mishra" userId="9a3c3a52984c3d96" providerId="LiveId" clId="{680D1BF0-4374-44B4-B083-14FCABA92684}" dt="2021-10-07T14:15:14.066" v="77037" actId="26606"/>
          <ac:spMkLst>
            <pc:docMk/>
            <pc:sldMk cId="1404390437" sldId="269"/>
            <ac:spMk id="3" creationId="{30DCDF4C-568D-4316-B8A1-8C65224709F7}"/>
          </ac:spMkLst>
        </pc:spChg>
        <pc:spChg chg="add">
          <ac:chgData name="Kristina Mishra" userId="9a3c3a52984c3d96" providerId="LiveId" clId="{680D1BF0-4374-44B4-B083-14FCABA92684}" dt="2021-10-07T14:15:14.066" v="77037" actId="26606"/>
          <ac:spMkLst>
            <pc:docMk/>
            <pc:sldMk cId="1404390437" sldId="269"/>
            <ac:spMk id="5" creationId="{2A8AA5BC-4F7A-4226-8F99-6D824B226A97}"/>
          </ac:spMkLst>
        </pc:spChg>
        <pc:spChg chg="add">
          <ac:chgData name="Kristina Mishra" userId="9a3c3a52984c3d96" providerId="LiveId" clId="{680D1BF0-4374-44B4-B083-14FCABA92684}" dt="2021-10-07T14:15:14.066" v="77037" actId="26606"/>
          <ac:spMkLst>
            <pc:docMk/>
            <pc:sldMk cId="1404390437" sldId="269"/>
            <ac:spMk id="7" creationId="{5BC87C3E-1040-4EE4-9BDB-9537F7A1B335}"/>
          </ac:spMkLst>
        </pc:spChg>
        <pc:spChg chg="add del">
          <ac:chgData name="Kristina Mishra" userId="9a3c3a52984c3d96" providerId="LiveId" clId="{680D1BF0-4374-44B4-B083-14FCABA92684}" dt="2021-10-07T04:55:18.646" v="76468" actId="26606"/>
          <ac:spMkLst>
            <pc:docMk/>
            <pc:sldMk cId="1404390437" sldId="269"/>
            <ac:spMk id="8" creationId="{C7FA33FF-088D-4F16-95A2-2C64D353DEA8}"/>
          </ac:spMkLst>
        </pc:spChg>
        <pc:spChg chg="add del">
          <ac:chgData name="Kristina Mishra" userId="9a3c3a52984c3d96" providerId="LiveId" clId="{680D1BF0-4374-44B4-B083-14FCABA92684}" dt="2021-10-07T04:55:18.646" v="76468" actId="26606"/>
          <ac:spMkLst>
            <pc:docMk/>
            <pc:sldMk cId="1404390437" sldId="269"/>
            <ac:spMk id="10" creationId="{A376EFB1-01CF-419F-ABF1-2AF02BBFCBD1}"/>
          </ac:spMkLst>
        </pc:spChg>
        <pc:spChg chg="add del">
          <ac:chgData name="Kristina Mishra" userId="9a3c3a52984c3d96" providerId="LiveId" clId="{680D1BF0-4374-44B4-B083-14FCABA92684}" dt="2021-10-07T04:55:18.646" v="76468" actId="26606"/>
          <ac:spMkLst>
            <pc:docMk/>
            <pc:sldMk cId="1404390437" sldId="269"/>
            <ac:spMk id="12" creationId="{FF9DEA15-78BD-4750-AA18-B9F28A6D5AB8}"/>
          </ac:spMkLst>
        </pc:spChg>
        <pc:cxnChg chg="add">
          <ac:chgData name="Kristina Mishra" userId="9a3c3a52984c3d96" providerId="LiveId" clId="{680D1BF0-4374-44B4-B083-14FCABA92684}" dt="2021-10-07T14:15:14.066" v="77037" actId="26606"/>
          <ac:cxnSpMkLst>
            <pc:docMk/>
            <pc:sldMk cId="1404390437" sldId="269"/>
            <ac:cxnSpMk id="6" creationId="{911DBBF1-3229-4BD9-B3D1-B4CA571E7431}"/>
          </ac:cxnSpMkLst>
        </pc:cxnChg>
        <pc:cxnChg chg="add">
          <ac:chgData name="Kristina Mishra" userId="9a3c3a52984c3d96" providerId="LiveId" clId="{680D1BF0-4374-44B4-B083-14FCABA92684}" dt="2021-10-07T14:15:14.066" v="77037" actId="26606"/>
          <ac:cxnSpMkLst>
            <pc:docMk/>
            <pc:sldMk cId="1404390437" sldId="269"/>
            <ac:cxnSpMk id="14" creationId="{42CDBECE-872A-4C73-9DC1-BB4E805E2CF5}"/>
          </ac:cxnSpMkLst>
        </pc:cxnChg>
        <pc:cxnChg chg="add">
          <ac:chgData name="Kristina Mishra" userId="9a3c3a52984c3d96" providerId="LiveId" clId="{680D1BF0-4374-44B4-B083-14FCABA92684}" dt="2021-10-07T14:15:14.066" v="77037" actId="26606"/>
          <ac:cxnSpMkLst>
            <pc:docMk/>
            <pc:sldMk cId="1404390437" sldId="269"/>
            <ac:cxnSpMk id="16" creationId="{F5CD5A0B-CDD7-427C-AA42-2EECFDFA1811}"/>
          </ac:cxnSpMkLst>
        </pc:cxnChg>
      </pc:sldChg>
      <pc:sldChg chg="add del">
        <pc:chgData name="Kristina Mishra" userId="9a3c3a52984c3d96" providerId="LiveId" clId="{680D1BF0-4374-44B4-B083-14FCABA92684}" dt="2021-09-26T18:35:06.820" v="16656" actId="2696"/>
        <pc:sldMkLst>
          <pc:docMk/>
          <pc:sldMk cId="858510344" sldId="274"/>
        </pc:sldMkLst>
      </pc:sldChg>
      <pc:sldChg chg="addSp delSp modSp add mod ord modTransition setBg modAnim delDesignElem modNotes modNotesTx">
        <pc:chgData name="Kristina Mishra" userId="9a3c3a52984c3d96" providerId="LiveId" clId="{680D1BF0-4374-44B4-B083-14FCABA92684}" dt="2021-10-21T23:36:41.023" v="87738"/>
        <pc:sldMkLst>
          <pc:docMk/>
          <pc:sldMk cId="2918837890" sldId="281"/>
        </pc:sldMkLst>
        <pc:spChg chg="mod">
          <ac:chgData name="Kristina Mishra" userId="9a3c3a52984c3d96" providerId="LiveId" clId="{680D1BF0-4374-44B4-B083-14FCABA92684}" dt="2021-10-07T14:01:40.530" v="76756" actId="1076"/>
          <ac:spMkLst>
            <pc:docMk/>
            <pc:sldMk cId="2918837890" sldId="281"/>
            <ac:spMk id="2" creationId="{1C1EADDF-EED4-4DB4-B55B-7338C67F9FE9}"/>
          </ac:spMkLst>
        </pc:spChg>
        <pc:spChg chg="mod">
          <ac:chgData name="Kristina Mishra" userId="9a3c3a52984c3d96" providerId="LiveId" clId="{680D1BF0-4374-44B4-B083-14FCABA92684}" dt="2021-10-01T20:01:50.943" v="27840"/>
          <ac:spMkLst>
            <pc:docMk/>
            <pc:sldMk cId="2918837890" sldId="281"/>
            <ac:spMk id="3" creationId="{88D465D2-8118-4096-B482-52D871ADB043}"/>
          </ac:spMkLst>
        </pc:spChg>
        <pc:spChg chg="del">
          <ac:chgData name="Kristina Mishra" userId="9a3c3a52984c3d96" providerId="LiveId" clId="{680D1BF0-4374-44B4-B083-14FCABA92684}" dt="2021-09-15T16:46:56.615" v="22"/>
          <ac:spMkLst>
            <pc:docMk/>
            <pc:sldMk cId="2918837890" sldId="281"/>
            <ac:spMk id="10" creationId="{955A2079-FA98-4876-80F0-72364A7D2EA4}"/>
          </ac:spMkLst>
        </pc:spChg>
        <pc:picChg chg="add del mod">
          <ac:chgData name="Kristina Mishra" userId="9a3c3a52984c3d96" providerId="LiveId" clId="{680D1BF0-4374-44B4-B083-14FCABA92684}" dt="2021-10-21T23:36:41.023" v="87738"/>
          <ac:picMkLst>
            <pc:docMk/>
            <pc:sldMk cId="2918837890" sldId="281"/>
            <ac:picMk id="4" creationId="{8FAE8E65-381C-4CB9-B142-27867C0C3403}"/>
          </ac:picMkLst>
        </pc:picChg>
        <pc:picChg chg="del">
          <ac:chgData name="Kristina Mishra" userId="9a3c3a52984c3d96" providerId="LiveId" clId="{680D1BF0-4374-44B4-B083-14FCABA92684}" dt="2021-09-15T16:47:04.310" v="23" actId="478"/>
          <ac:picMkLst>
            <pc:docMk/>
            <pc:sldMk cId="2918837890" sldId="281"/>
            <ac:picMk id="12" creationId="{5C3F7D27-9423-4656-B26A-65DAECFBCE58}"/>
          </ac:picMkLst>
        </pc:picChg>
      </pc:sldChg>
      <pc:sldChg chg="addSp delSp modSp add mod ord modTransition modNotes modNotesTx">
        <pc:chgData name="Kristina Mishra" userId="9a3c3a52984c3d96" providerId="LiveId" clId="{680D1BF0-4374-44B4-B083-14FCABA92684}" dt="2021-10-15T14:10:04.276" v="84098"/>
        <pc:sldMkLst>
          <pc:docMk/>
          <pc:sldMk cId="3804030779" sldId="312"/>
        </pc:sldMkLst>
        <pc:spChg chg="mod">
          <ac:chgData name="Kristina Mishra" userId="9a3c3a52984c3d96" providerId="LiveId" clId="{680D1BF0-4374-44B4-B083-14FCABA92684}" dt="2021-10-07T13:55:11.063" v="76671" actId="14100"/>
          <ac:spMkLst>
            <pc:docMk/>
            <pc:sldMk cId="3804030779" sldId="312"/>
            <ac:spMk id="2" creationId="{E8AE493E-9A30-E043-B390-C7F87CD71294}"/>
          </ac:spMkLst>
        </pc:spChg>
        <pc:spChg chg="mod">
          <ac:chgData name="Kristina Mishra" userId="9a3c3a52984c3d96" providerId="LiveId" clId="{680D1BF0-4374-44B4-B083-14FCABA92684}" dt="2021-10-01T20:00:29.877" v="27832"/>
          <ac:spMkLst>
            <pc:docMk/>
            <pc:sldMk cId="3804030779" sldId="312"/>
            <ac:spMk id="4" creationId="{C2E6CEBC-B09D-419F-B62C-57F7FC881910}"/>
          </ac:spMkLst>
        </pc:spChg>
        <pc:spChg chg="mod">
          <ac:chgData name="Kristina Mishra" userId="9a3c3a52984c3d96" providerId="LiveId" clId="{680D1BF0-4374-44B4-B083-14FCABA92684}" dt="2021-09-15T16:48:04.862" v="31" actId="1076"/>
          <ac:spMkLst>
            <pc:docMk/>
            <pc:sldMk cId="3804030779" sldId="312"/>
            <ac:spMk id="69" creationId="{27F98AA4-F553-422A-B727-F9373FFF94F3}"/>
          </ac:spMkLst>
        </pc:spChg>
        <pc:picChg chg="del">
          <ac:chgData name="Kristina Mishra" userId="9a3c3a52984c3d96" providerId="LiveId" clId="{680D1BF0-4374-44B4-B083-14FCABA92684}" dt="2021-09-15T16:45:53.161" v="16" actId="478"/>
          <ac:picMkLst>
            <pc:docMk/>
            <pc:sldMk cId="3804030779" sldId="312"/>
            <ac:picMk id="70" creationId="{280C4AD4-52D4-4C35-A0CB-2141A6495578}"/>
          </ac:picMkLst>
        </pc:picChg>
        <pc:picChg chg="add del mod">
          <ac:chgData name="Kristina Mishra" userId="9a3c3a52984c3d96" providerId="LiveId" clId="{680D1BF0-4374-44B4-B083-14FCABA92684}" dt="2021-10-07T13:54:33.014" v="76665" actId="478"/>
          <ac:picMkLst>
            <pc:docMk/>
            <pc:sldMk cId="3804030779" sldId="312"/>
            <ac:picMk id="72" creationId="{37658FB9-4951-4AD5-94E7-38242B93CF53}"/>
          </ac:picMkLst>
        </pc:picChg>
      </pc:sldChg>
      <pc:sldChg chg="addSp delSp modSp add mod ord modTransition setBg modNotes modNotesTx">
        <pc:chgData name="Kristina Mishra" userId="9a3c3a52984c3d96" providerId="LiveId" clId="{680D1BF0-4374-44B4-B083-14FCABA92684}" dt="2021-10-15T14:10:04.276" v="84098"/>
        <pc:sldMkLst>
          <pc:docMk/>
          <pc:sldMk cId="2791453279" sldId="315"/>
        </pc:sldMkLst>
        <pc:spChg chg="mod">
          <ac:chgData name="Kristina Mishra" userId="9a3c3a52984c3d96" providerId="LiveId" clId="{680D1BF0-4374-44B4-B083-14FCABA92684}" dt="2021-10-07T13:53:18.185" v="76659" actId="26606"/>
          <ac:spMkLst>
            <pc:docMk/>
            <pc:sldMk cId="2791453279" sldId="315"/>
            <ac:spMk id="2" creationId="{594EFBDC-E5EC-497D-82A9-A4281CCC76FA}"/>
          </ac:spMkLst>
        </pc:spChg>
        <pc:spChg chg="mod">
          <ac:chgData name="Kristina Mishra" userId="9a3c3a52984c3d96" providerId="LiveId" clId="{680D1BF0-4374-44B4-B083-14FCABA92684}" dt="2021-10-07T13:52:04.742" v="76657" actId="164"/>
          <ac:spMkLst>
            <pc:docMk/>
            <pc:sldMk cId="2791453279" sldId="315"/>
            <ac:spMk id="4" creationId="{B0CEB23E-2334-4D4D-BB38-4AD511BC8527}"/>
          </ac:spMkLst>
        </pc:spChg>
        <pc:spChg chg="mod">
          <ac:chgData name="Kristina Mishra" userId="9a3c3a52984c3d96" providerId="LiveId" clId="{680D1BF0-4374-44B4-B083-14FCABA92684}" dt="2021-10-07T13:52:04.742" v="76657" actId="164"/>
          <ac:spMkLst>
            <pc:docMk/>
            <pc:sldMk cId="2791453279" sldId="315"/>
            <ac:spMk id="5" creationId="{8B7E1C92-98C4-4956-A2FC-1EB5B7599E60}"/>
          </ac:spMkLst>
        </pc:spChg>
        <pc:spChg chg="mod">
          <ac:chgData name="Kristina Mishra" userId="9a3c3a52984c3d96" providerId="LiveId" clId="{680D1BF0-4374-44B4-B083-14FCABA92684}" dt="2021-10-07T13:52:04.742" v="76657" actId="164"/>
          <ac:spMkLst>
            <pc:docMk/>
            <pc:sldMk cId="2791453279" sldId="315"/>
            <ac:spMk id="6" creationId="{6DA3E6C4-3240-4EA9-A8A4-6FCE10B32D37}"/>
          </ac:spMkLst>
        </pc:spChg>
        <pc:spChg chg="mod">
          <ac:chgData name="Kristina Mishra" userId="9a3c3a52984c3d96" providerId="LiveId" clId="{680D1BF0-4374-44B4-B083-14FCABA92684}" dt="2021-10-07T13:52:04.742" v="76657" actId="164"/>
          <ac:spMkLst>
            <pc:docMk/>
            <pc:sldMk cId="2791453279" sldId="315"/>
            <ac:spMk id="7" creationId="{986851C5-C40F-4E84-B063-E1045826F89A}"/>
          </ac:spMkLst>
        </pc:spChg>
        <pc:spChg chg="mod">
          <ac:chgData name="Kristina Mishra" userId="9a3c3a52984c3d96" providerId="LiveId" clId="{680D1BF0-4374-44B4-B083-14FCABA92684}" dt="2021-10-07T13:52:04.742" v="76657" actId="164"/>
          <ac:spMkLst>
            <pc:docMk/>
            <pc:sldMk cId="2791453279" sldId="315"/>
            <ac:spMk id="8" creationId="{28370437-D3E0-451A-A799-49B729822F86}"/>
          </ac:spMkLst>
        </pc:spChg>
        <pc:spChg chg="mod">
          <ac:chgData name="Kristina Mishra" userId="9a3c3a52984c3d96" providerId="LiveId" clId="{680D1BF0-4374-44B4-B083-14FCABA92684}" dt="2021-10-07T13:53:56.962" v="76664" actId="122"/>
          <ac:spMkLst>
            <pc:docMk/>
            <pc:sldMk cId="2791453279" sldId="315"/>
            <ac:spMk id="34" creationId="{F78E7F64-3F94-4C47-8DDF-821F926D9B48}"/>
          </ac:spMkLst>
        </pc:spChg>
        <pc:spChg chg="add del">
          <ac:chgData name="Kristina Mishra" userId="9a3c3a52984c3d96" providerId="LiveId" clId="{680D1BF0-4374-44B4-B083-14FCABA92684}" dt="2021-10-07T13:53:18.185" v="76659" actId="26606"/>
          <ac:spMkLst>
            <pc:docMk/>
            <pc:sldMk cId="2791453279" sldId="315"/>
            <ac:spMk id="40" creationId="{CEB41C5C-0F34-4DDA-9D7C-5E717F35F60C}"/>
          </ac:spMkLst>
        </pc:spChg>
        <pc:grpChg chg="add mod ord">
          <ac:chgData name="Kristina Mishra" userId="9a3c3a52984c3d96" providerId="LiveId" clId="{680D1BF0-4374-44B4-B083-14FCABA92684}" dt="2021-10-07T13:53:18.185" v="76659" actId="26606"/>
          <ac:grpSpMkLst>
            <pc:docMk/>
            <pc:sldMk cId="2791453279" sldId="315"/>
            <ac:grpSpMk id="9" creationId="{EABDCF3A-72FB-4C1C-977F-23B1E006834E}"/>
          </ac:grpSpMkLst>
        </pc:grpChg>
        <pc:picChg chg="mod">
          <ac:chgData name="Kristina Mishra" userId="9a3c3a52984c3d96" providerId="LiveId" clId="{680D1BF0-4374-44B4-B083-14FCABA92684}" dt="2021-10-07T13:52:04.742" v="76657" actId="164"/>
          <ac:picMkLst>
            <pc:docMk/>
            <pc:sldMk cId="2791453279" sldId="315"/>
            <ac:picMk id="3" creationId="{46B72F4C-EDF2-463A-BD48-268564149866}"/>
          </ac:picMkLst>
        </pc:picChg>
        <pc:picChg chg="mod">
          <ac:chgData name="Kristina Mishra" userId="9a3c3a52984c3d96" providerId="LiveId" clId="{680D1BF0-4374-44B4-B083-14FCABA92684}" dt="2021-10-07T13:52:04.742" v="76657" actId="164"/>
          <ac:picMkLst>
            <pc:docMk/>
            <pc:sldMk cId="2791453279" sldId="315"/>
            <ac:picMk id="11" creationId="{771D8E27-9429-4A21-8D69-1C1B3ED1E035}"/>
          </ac:picMkLst>
        </pc:picChg>
        <pc:picChg chg="mod">
          <ac:chgData name="Kristina Mishra" userId="9a3c3a52984c3d96" providerId="LiveId" clId="{680D1BF0-4374-44B4-B083-14FCABA92684}" dt="2021-10-07T13:52:04.742" v="76657" actId="164"/>
          <ac:picMkLst>
            <pc:docMk/>
            <pc:sldMk cId="2791453279" sldId="315"/>
            <ac:picMk id="15" creationId="{78F35301-C9D2-4F5A-B156-23CB6723E520}"/>
          </ac:picMkLst>
        </pc:picChg>
        <pc:picChg chg="mod">
          <ac:chgData name="Kristina Mishra" userId="9a3c3a52984c3d96" providerId="LiveId" clId="{680D1BF0-4374-44B4-B083-14FCABA92684}" dt="2021-10-07T13:52:04.742" v="76657" actId="164"/>
          <ac:picMkLst>
            <pc:docMk/>
            <pc:sldMk cId="2791453279" sldId="315"/>
            <ac:picMk id="20" creationId="{8A912AB2-1AF3-450E-91BF-82F8C8A32FD9}"/>
          </ac:picMkLst>
        </pc:picChg>
        <pc:picChg chg="add del mod">
          <ac:chgData name="Kristina Mishra" userId="9a3c3a52984c3d96" providerId="LiveId" clId="{680D1BF0-4374-44B4-B083-14FCABA92684}" dt="2021-10-07T13:51:35.033" v="76656" actId="478"/>
          <ac:picMkLst>
            <pc:docMk/>
            <pc:sldMk cId="2791453279" sldId="315"/>
            <ac:picMk id="21" creationId="{229BE93B-BE7B-4CE9-AB9F-C905A7E900B2}"/>
          </ac:picMkLst>
        </pc:picChg>
        <pc:picChg chg="del">
          <ac:chgData name="Kristina Mishra" userId="9a3c3a52984c3d96" providerId="LiveId" clId="{680D1BF0-4374-44B4-B083-14FCABA92684}" dt="2021-09-15T16:50:38.269" v="33" actId="478"/>
          <ac:picMkLst>
            <pc:docMk/>
            <pc:sldMk cId="2791453279" sldId="315"/>
            <ac:picMk id="36" creationId="{339153F1-F4A3-4197-BD28-F555146BAE2C}"/>
          </ac:picMkLst>
        </pc:picChg>
        <pc:cxnChg chg="mod">
          <ac:chgData name="Kristina Mishra" userId="9a3c3a52984c3d96" providerId="LiveId" clId="{680D1BF0-4374-44B4-B083-14FCABA92684}" dt="2021-10-07T13:52:04.742" v="76657" actId="164"/>
          <ac:cxnSpMkLst>
            <pc:docMk/>
            <pc:sldMk cId="2791453279" sldId="315"/>
            <ac:cxnSpMk id="10" creationId="{A0651186-C6DE-4946-9906-1F174E88009A}"/>
          </ac:cxnSpMkLst>
        </pc:cxnChg>
        <pc:cxnChg chg="mod">
          <ac:chgData name="Kristina Mishra" userId="9a3c3a52984c3d96" providerId="LiveId" clId="{680D1BF0-4374-44B4-B083-14FCABA92684}" dt="2021-10-07T13:52:04.742" v="76657" actId="164"/>
          <ac:cxnSpMkLst>
            <pc:docMk/>
            <pc:sldMk cId="2791453279" sldId="315"/>
            <ac:cxnSpMk id="12" creationId="{8BC7D948-6754-4215-9D97-3BF83D0493A7}"/>
          </ac:cxnSpMkLst>
        </pc:cxnChg>
        <pc:cxnChg chg="mod">
          <ac:chgData name="Kristina Mishra" userId="9a3c3a52984c3d96" providerId="LiveId" clId="{680D1BF0-4374-44B4-B083-14FCABA92684}" dt="2021-10-07T13:52:04.742" v="76657" actId="164"/>
          <ac:cxnSpMkLst>
            <pc:docMk/>
            <pc:sldMk cId="2791453279" sldId="315"/>
            <ac:cxnSpMk id="16" creationId="{709EFDD1-BF5E-4D1E-9763-F3F5910E0E28}"/>
          </ac:cxnSpMkLst>
        </pc:cxnChg>
        <pc:cxnChg chg="mod">
          <ac:chgData name="Kristina Mishra" userId="9a3c3a52984c3d96" providerId="LiveId" clId="{680D1BF0-4374-44B4-B083-14FCABA92684}" dt="2021-10-07T13:52:04.742" v="76657" actId="164"/>
          <ac:cxnSpMkLst>
            <pc:docMk/>
            <pc:sldMk cId="2791453279" sldId="315"/>
            <ac:cxnSpMk id="19" creationId="{9D58F622-A52A-43DA-B99A-CDD0F105C44B}"/>
          </ac:cxnSpMkLst>
        </pc:cxnChg>
        <pc:cxnChg chg="mod">
          <ac:chgData name="Kristina Mishra" userId="9a3c3a52984c3d96" providerId="LiveId" clId="{680D1BF0-4374-44B4-B083-14FCABA92684}" dt="2021-10-07T13:52:04.742" v="76657" actId="164"/>
          <ac:cxnSpMkLst>
            <pc:docMk/>
            <pc:sldMk cId="2791453279" sldId="315"/>
            <ac:cxnSpMk id="26" creationId="{38E64347-5E94-4515-9BF6-7B0BCBDF4BCB}"/>
          </ac:cxnSpMkLst>
        </pc:cxnChg>
        <pc:cxnChg chg="mod">
          <ac:chgData name="Kristina Mishra" userId="9a3c3a52984c3d96" providerId="LiveId" clId="{680D1BF0-4374-44B4-B083-14FCABA92684}" dt="2021-10-07T13:52:04.742" v="76657" actId="164"/>
          <ac:cxnSpMkLst>
            <pc:docMk/>
            <pc:sldMk cId="2791453279" sldId="315"/>
            <ac:cxnSpMk id="35" creationId="{9647A5AF-50A8-4F15-8D17-979B53DD5F56}"/>
          </ac:cxnSpMkLst>
        </pc:cxnChg>
        <pc:cxnChg chg="add del">
          <ac:chgData name="Kristina Mishra" userId="9a3c3a52984c3d96" providerId="LiveId" clId="{680D1BF0-4374-44B4-B083-14FCABA92684}" dt="2021-10-07T13:53:18.185" v="76659" actId="26606"/>
          <ac:cxnSpMkLst>
            <pc:docMk/>
            <pc:sldMk cId="2791453279" sldId="315"/>
            <ac:cxnSpMk id="42" creationId="{57E1E5E6-F385-4E9C-B201-BA5BDE5CAD52}"/>
          </ac:cxnSpMkLst>
        </pc:cxnChg>
      </pc:sldChg>
      <pc:sldChg chg="addSp delSp modSp add mod ord modTransition modNotes modNotesTx">
        <pc:chgData name="Kristina Mishra" userId="9a3c3a52984c3d96" providerId="LiveId" clId="{680D1BF0-4374-44B4-B083-14FCABA92684}" dt="2021-10-21T20:07:47.593" v="87571" actId="20577"/>
        <pc:sldMkLst>
          <pc:docMk/>
          <pc:sldMk cId="931969057" sldId="317"/>
        </pc:sldMkLst>
        <pc:spChg chg="mod">
          <ac:chgData name="Kristina Mishra" userId="9a3c3a52984c3d96" providerId="LiveId" clId="{680D1BF0-4374-44B4-B083-14FCABA92684}" dt="2021-10-07T14:10:02.871" v="76957" actId="14100"/>
          <ac:spMkLst>
            <pc:docMk/>
            <pc:sldMk cId="931969057" sldId="317"/>
            <ac:spMk id="2" creationId="{9F024340-7F87-4F83-B151-BBB36A21D4EE}"/>
          </ac:spMkLst>
        </pc:spChg>
        <pc:spChg chg="mod">
          <ac:chgData name="Kristina Mishra" userId="9a3c3a52984c3d96" providerId="LiveId" clId="{680D1BF0-4374-44B4-B083-14FCABA92684}" dt="2021-10-01T20:00:29.877" v="27832"/>
          <ac:spMkLst>
            <pc:docMk/>
            <pc:sldMk cId="931969057" sldId="317"/>
            <ac:spMk id="3" creationId="{E7605B63-D11B-4B1D-B1DB-1D6BEDD86CDA}"/>
          </ac:spMkLst>
        </pc:spChg>
        <pc:spChg chg="mod">
          <ac:chgData name="Kristina Mishra" userId="9a3c3a52984c3d96" providerId="LiveId" clId="{680D1BF0-4374-44B4-B083-14FCABA92684}" dt="2021-09-27T03:22:57.930" v="20483" actId="1076"/>
          <ac:spMkLst>
            <pc:docMk/>
            <pc:sldMk cId="931969057" sldId="317"/>
            <ac:spMk id="12" creationId="{CE94D3DC-5535-4966-87BA-BE9B36C1A664}"/>
          </ac:spMkLst>
        </pc:spChg>
        <pc:spChg chg="mod">
          <ac:chgData name="Kristina Mishra" userId="9a3c3a52984c3d96" providerId="LiveId" clId="{680D1BF0-4374-44B4-B083-14FCABA92684}" dt="2021-09-15T16:44:20.373" v="14" actId="1037"/>
          <ac:spMkLst>
            <pc:docMk/>
            <pc:sldMk cId="931969057" sldId="317"/>
            <ac:spMk id="32" creationId="{8218E91E-10AD-46D5-B4EB-FA479D26F906}"/>
          </ac:spMkLst>
        </pc:spChg>
        <pc:picChg chg="mod">
          <ac:chgData name="Kristina Mishra" userId="9a3c3a52984c3d96" providerId="LiveId" clId="{680D1BF0-4374-44B4-B083-14FCABA92684}" dt="2021-09-26T18:27:07.467" v="16613" actId="14100"/>
          <ac:picMkLst>
            <pc:docMk/>
            <pc:sldMk cId="931969057" sldId="317"/>
            <ac:picMk id="4" creationId="{17FBD053-18E3-456A-95F8-E2AC7A0932DA}"/>
          </ac:picMkLst>
        </pc:picChg>
        <pc:picChg chg="mod">
          <ac:chgData name="Kristina Mishra" userId="9a3c3a52984c3d96" providerId="LiveId" clId="{680D1BF0-4374-44B4-B083-14FCABA92684}" dt="2021-09-26T18:27:01.795" v="16612" actId="14100"/>
          <ac:picMkLst>
            <pc:docMk/>
            <pc:sldMk cId="931969057" sldId="317"/>
            <ac:picMk id="5" creationId="{33A52C4B-D517-42A8-AD06-70AF72B37043}"/>
          </ac:picMkLst>
        </pc:picChg>
        <pc:picChg chg="add del mod">
          <ac:chgData name="Kristina Mishra" userId="9a3c3a52984c3d96" providerId="LiveId" clId="{680D1BF0-4374-44B4-B083-14FCABA92684}" dt="2021-10-07T14:09:25.428" v="76939" actId="478"/>
          <ac:picMkLst>
            <pc:docMk/>
            <pc:sldMk cId="931969057" sldId="317"/>
            <ac:picMk id="23" creationId="{A922E0BF-B372-4422-BC55-C527E3A5496F}"/>
          </ac:picMkLst>
        </pc:picChg>
        <pc:picChg chg="del mod">
          <ac:chgData name="Kristina Mishra" userId="9a3c3a52984c3d96" providerId="LiveId" clId="{680D1BF0-4374-44B4-B083-14FCABA92684}" dt="2021-09-15T16:42:15.896" v="6" actId="478"/>
          <ac:picMkLst>
            <pc:docMk/>
            <pc:sldMk cId="931969057" sldId="317"/>
            <ac:picMk id="52" creationId="{763AC361-0A98-467B-A744-7CB6B50AF819}"/>
          </ac:picMkLst>
        </pc:picChg>
      </pc:sldChg>
      <pc:sldChg chg="add del">
        <pc:chgData name="Kristina Mishra" userId="9a3c3a52984c3d96" providerId="LiveId" clId="{680D1BF0-4374-44B4-B083-14FCABA92684}" dt="2021-09-15T16:38:51.327" v="2" actId="2696"/>
        <pc:sldMkLst>
          <pc:docMk/>
          <pc:sldMk cId="157182754" sldId="318"/>
        </pc:sldMkLst>
      </pc:sldChg>
      <pc:sldChg chg="addSp delSp modSp new mod ord modTransition setBg delDesignElem modNotesTx">
        <pc:chgData name="Kristina Mishra" userId="9a3c3a52984c3d96" providerId="LiveId" clId="{680D1BF0-4374-44B4-B083-14FCABA92684}" dt="2021-10-15T14:10:04.276" v="84098"/>
        <pc:sldMkLst>
          <pc:docMk/>
          <pc:sldMk cId="3196314693" sldId="318"/>
        </pc:sldMkLst>
        <pc:spChg chg="mod">
          <ac:chgData name="Kristina Mishra" userId="9a3c3a52984c3d96" providerId="LiveId" clId="{680D1BF0-4374-44B4-B083-14FCABA92684}" dt="2021-09-15T16:55:45.671" v="158" actId="26606"/>
          <ac:spMkLst>
            <pc:docMk/>
            <pc:sldMk cId="3196314693" sldId="318"/>
            <ac:spMk id="2" creationId="{83DF2B6C-58BB-4E38-9D6F-5951DE02CDAA}"/>
          </ac:spMkLst>
        </pc:spChg>
        <pc:spChg chg="mod ord">
          <ac:chgData name="Kristina Mishra" userId="9a3c3a52984c3d96" providerId="LiveId" clId="{680D1BF0-4374-44B4-B083-14FCABA92684}" dt="2021-09-15T16:55:45.671" v="158" actId="26606"/>
          <ac:spMkLst>
            <pc:docMk/>
            <pc:sldMk cId="3196314693" sldId="318"/>
            <ac:spMk id="3" creationId="{1E1A003E-09F7-475B-A547-9146BA79DFF4}"/>
          </ac:spMkLst>
        </pc:spChg>
        <pc:spChg chg="add del">
          <ac:chgData name="Kristina Mishra" userId="9a3c3a52984c3d96" providerId="LiveId" clId="{680D1BF0-4374-44B4-B083-14FCABA92684}" dt="2021-10-01T20:01:50.943" v="27840"/>
          <ac:spMkLst>
            <pc:docMk/>
            <pc:sldMk cId="3196314693" sldId="318"/>
            <ac:spMk id="12" creationId="{744CAA32-F237-419C-A2DD-43C28D920D3C}"/>
          </ac:spMkLst>
        </pc:spChg>
        <pc:picChg chg="add mod">
          <ac:chgData name="Kristina Mishra" userId="9a3c3a52984c3d96" providerId="LiveId" clId="{680D1BF0-4374-44B4-B083-14FCABA92684}" dt="2021-09-27T03:21:54.383" v="20481" actId="1076"/>
          <ac:picMkLst>
            <pc:docMk/>
            <pc:sldMk cId="3196314693" sldId="318"/>
            <ac:picMk id="5" creationId="{81D7EE30-B53E-4B3E-9C49-689315099C0A}"/>
          </ac:picMkLst>
        </pc:picChg>
        <pc:cxnChg chg="add del">
          <ac:chgData name="Kristina Mishra" userId="9a3c3a52984c3d96" providerId="LiveId" clId="{680D1BF0-4374-44B4-B083-14FCABA92684}" dt="2021-10-01T20:01:50.943" v="27840"/>
          <ac:cxnSpMkLst>
            <pc:docMk/>
            <pc:sldMk cId="3196314693" sldId="318"/>
            <ac:cxnSpMk id="10" creationId="{F209B62C-3402-4623-9A7C-AA048B56F8C3}"/>
          </ac:cxnSpMkLst>
        </pc:cxnChg>
        <pc:cxnChg chg="add del">
          <ac:chgData name="Kristina Mishra" userId="9a3c3a52984c3d96" providerId="LiveId" clId="{680D1BF0-4374-44B4-B083-14FCABA92684}" dt="2021-10-01T20:01:50.943" v="27840"/>
          <ac:cxnSpMkLst>
            <pc:docMk/>
            <pc:sldMk cId="3196314693" sldId="318"/>
            <ac:cxnSpMk id="14" creationId="{691422F5-4221-4812-AFD9-5479C6D60AD9}"/>
          </ac:cxnSpMkLst>
        </pc:cxnChg>
      </pc:sldChg>
      <pc:sldChg chg="addSp delSp modSp new mod ord modTransition modNotes modNotesTx">
        <pc:chgData name="Kristina Mishra" userId="9a3c3a52984c3d96" providerId="LiveId" clId="{680D1BF0-4374-44B4-B083-14FCABA92684}" dt="2021-10-21T19:14:21.766" v="87472" actId="20577"/>
        <pc:sldMkLst>
          <pc:docMk/>
          <pc:sldMk cId="1606458355" sldId="319"/>
        </pc:sldMkLst>
        <pc:spChg chg="mod">
          <ac:chgData name="Kristina Mishra" userId="9a3c3a52984c3d96" providerId="LiveId" clId="{680D1BF0-4374-44B4-B083-14FCABA92684}" dt="2021-10-19T02:47:26.370" v="86268" actId="1076"/>
          <ac:spMkLst>
            <pc:docMk/>
            <pc:sldMk cId="1606458355" sldId="319"/>
            <ac:spMk id="2" creationId="{170D03C6-56C5-4E90-8FBF-3230966AE85F}"/>
          </ac:spMkLst>
        </pc:spChg>
        <pc:spChg chg="del mod">
          <ac:chgData name="Kristina Mishra" userId="9a3c3a52984c3d96" providerId="LiveId" clId="{680D1BF0-4374-44B4-B083-14FCABA92684}" dt="2021-10-01T19:48:41.861" v="27779"/>
          <ac:spMkLst>
            <pc:docMk/>
            <pc:sldMk cId="1606458355" sldId="319"/>
            <ac:spMk id="3" creationId="{265587A0-BE5E-4B22-AEA7-D6A34D6530E3}"/>
          </ac:spMkLst>
        </pc:spChg>
        <pc:picChg chg="add mod">
          <ac:chgData name="Kristina Mishra" userId="9a3c3a52984c3d96" providerId="LiveId" clId="{680D1BF0-4374-44B4-B083-14FCABA92684}" dt="2021-10-01T20:04:41.283" v="27848" actId="14100"/>
          <ac:picMkLst>
            <pc:docMk/>
            <pc:sldMk cId="1606458355" sldId="319"/>
            <ac:picMk id="4" creationId="{CEB832AC-DD75-4BBC-BB58-0550919159A3}"/>
          </ac:picMkLst>
        </pc:picChg>
      </pc:sldChg>
      <pc:sldChg chg="addSp delSp modSp add mod ord modTransition setBg delDesignElem modNotesTx">
        <pc:chgData name="Kristina Mishra" userId="9a3c3a52984c3d96" providerId="LiveId" clId="{680D1BF0-4374-44B4-B083-14FCABA92684}" dt="2021-10-21T20:30:39.628" v="87705" actId="313"/>
        <pc:sldMkLst>
          <pc:docMk/>
          <pc:sldMk cId="450043779" sldId="320"/>
        </pc:sldMkLst>
        <pc:spChg chg="mod ord">
          <ac:chgData name="Kristina Mishra" userId="9a3c3a52984c3d96" providerId="LiveId" clId="{680D1BF0-4374-44B4-B083-14FCABA92684}" dt="2021-10-07T13:37:50.166" v="76583" actId="26606"/>
          <ac:spMkLst>
            <pc:docMk/>
            <pc:sldMk cId="450043779" sldId="320"/>
            <ac:spMk id="2" creationId="{C48B50FA-555E-40B8-9416-378573C52289}"/>
          </ac:spMkLst>
        </pc:spChg>
        <pc:spChg chg="mod">
          <ac:chgData name="Kristina Mishra" userId="9a3c3a52984c3d96" providerId="LiveId" clId="{680D1BF0-4374-44B4-B083-14FCABA92684}" dt="2021-10-07T13:37:50.166" v="76583" actId="26606"/>
          <ac:spMkLst>
            <pc:docMk/>
            <pc:sldMk cId="450043779" sldId="320"/>
            <ac:spMk id="3" creationId="{8A906185-3C2F-4CA8-AF82-DC65D572C86B}"/>
          </ac:spMkLst>
        </pc:spChg>
        <pc:spChg chg="add del">
          <ac:chgData name="Kristina Mishra" userId="9a3c3a52984c3d96" providerId="LiveId" clId="{680D1BF0-4374-44B4-B083-14FCABA92684}" dt="2021-10-07T04:53:21.608" v="76462" actId="26606"/>
          <ac:spMkLst>
            <pc:docMk/>
            <pc:sldMk cId="450043779" sldId="320"/>
            <ac:spMk id="11" creationId="{53F29798-D584-4792-9B62-3F5F5C36D619}"/>
          </ac:spMkLst>
        </pc:spChg>
        <pc:spChg chg="add del">
          <ac:chgData name="Kristina Mishra" userId="9a3c3a52984c3d96" providerId="LiveId" clId="{680D1BF0-4374-44B4-B083-14FCABA92684}" dt="2021-10-07T13:37:47.078" v="76582" actId="26606"/>
          <ac:spMkLst>
            <pc:docMk/>
            <pc:sldMk cId="450043779" sldId="320"/>
            <ac:spMk id="12" creationId="{823AC064-BC96-4F32-8AE1-B2FD38754823}"/>
          </ac:spMkLst>
        </pc:spChg>
        <pc:spChg chg="add del">
          <ac:chgData name="Kristina Mishra" userId="9a3c3a52984c3d96" providerId="LiveId" clId="{680D1BF0-4374-44B4-B083-14FCABA92684}" dt="2021-10-07T04:53:41.268" v="76464" actId="26606"/>
          <ac:spMkLst>
            <pc:docMk/>
            <pc:sldMk cId="450043779" sldId="320"/>
            <ac:spMk id="13" creationId="{823AC064-BC96-4F32-8AE1-B2FD38754823}"/>
          </ac:spMkLst>
        </pc:spChg>
        <pc:spChg chg="del">
          <ac:chgData name="Kristina Mishra" userId="9a3c3a52984c3d96" providerId="LiveId" clId="{680D1BF0-4374-44B4-B083-14FCABA92684}" dt="2021-10-03T21:16:54.244" v="50575"/>
          <ac:spMkLst>
            <pc:docMk/>
            <pc:sldMk cId="450043779" sldId="320"/>
            <ac:spMk id="14" creationId="{88263A24-0C1F-4677-B43C-4AE14E276B27}"/>
          </ac:spMkLst>
        </pc:spChg>
        <pc:spChg chg="del">
          <ac:chgData name="Kristina Mishra" userId="9a3c3a52984c3d96" providerId="LiveId" clId="{680D1BF0-4374-44B4-B083-14FCABA92684}" dt="2021-10-03T21:16:54.244" v="50575"/>
          <ac:spMkLst>
            <pc:docMk/>
            <pc:sldMk cId="450043779" sldId="320"/>
            <ac:spMk id="16" creationId="{0ADDB668-2CA4-4D2B-9C34-3487CA330BA8}"/>
          </ac:spMkLst>
        </pc:spChg>
        <pc:spChg chg="del">
          <ac:chgData name="Kristina Mishra" userId="9a3c3a52984c3d96" providerId="LiveId" clId="{680D1BF0-4374-44B4-B083-14FCABA92684}" dt="2021-10-03T21:16:54.244" v="50575"/>
          <ac:spMkLst>
            <pc:docMk/>
            <pc:sldMk cId="450043779" sldId="320"/>
            <ac:spMk id="18" creationId="{2568BC19-F052-4108-93E1-6A3D1DEC072F}"/>
          </ac:spMkLst>
        </pc:spChg>
        <pc:spChg chg="del">
          <ac:chgData name="Kristina Mishra" userId="9a3c3a52984c3d96" providerId="LiveId" clId="{680D1BF0-4374-44B4-B083-14FCABA92684}" dt="2021-10-03T21:16:54.244" v="50575"/>
          <ac:spMkLst>
            <pc:docMk/>
            <pc:sldMk cId="450043779" sldId="320"/>
            <ac:spMk id="20" creationId="{D5FD337D-4D6B-4C8B-B6F5-121097E09881}"/>
          </ac:spMkLst>
        </pc:spChg>
        <pc:spChg chg="add">
          <ac:chgData name="Kristina Mishra" userId="9a3c3a52984c3d96" providerId="LiveId" clId="{680D1BF0-4374-44B4-B083-14FCABA92684}" dt="2021-10-07T13:37:50.166" v="76583" actId="26606"/>
          <ac:spMkLst>
            <pc:docMk/>
            <pc:sldMk cId="450043779" sldId="320"/>
            <ac:spMk id="22" creationId="{823AC064-BC96-4F32-8AE1-B2FD38754823}"/>
          </ac:spMkLst>
        </pc:spChg>
        <pc:picChg chg="mod">
          <ac:chgData name="Kristina Mishra" userId="9a3c3a52984c3d96" providerId="LiveId" clId="{680D1BF0-4374-44B4-B083-14FCABA92684}" dt="2021-10-07T13:37:50.166" v="76583" actId="26606"/>
          <ac:picMkLst>
            <pc:docMk/>
            <pc:sldMk cId="450043779" sldId="320"/>
            <ac:picMk id="4" creationId="{A0A3CB92-DBD3-485C-BE41-37A6A1FC3885}"/>
          </ac:picMkLst>
        </pc:picChg>
        <pc:picChg chg="mod">
          <ac:chgData name="Kristina Mishra" userId="9a3c3a52984c3d96" providerId="LiveId" clId="{680D1BF0-4374-44B4-B083-14FCABA92684}" dt="2021-10-07T13:37:50.166" v="76583" actId="26606"/>
          <ac:picMkLst>
            <pc:docMk/>
            <pc:sldMk cId="450043779" sldId="320"/>
            <ac:picMk id="9" creationId="{026963EB-DE7A-40F2-AFA6-16F0812B8202}"/>
          </ac:picMkLst>
        </pc:picChg>
        <pc:cxnChg chg="add del">
          <ac:chgData name="Kristina Mishra" userId="9a3c3a52984c3d96" providerId="LiveId" clId="{680D1BF0-4374-44B4-B083-14FCABA92684}" dt="2021-10-07T04:53:41.268" v="76464" actId="26606"/>
          <ac:cxnSpMkLst>
            <pc:docMk/>
            <pc:sldMk cId="450043779" sldId="320"/>
            <ac:cxnSpMk id="15" creationId="{7E7C77BC-7138-40B1-A15B-20F57A494629}"/>
          </ac:cxnSpMkLst>
        </pc:cxnChg>
        <pc:cxnChg chg="add del">
          <ac:chgData name="Kristina Mishra" userId="9a3c3a52984c3d96" providerId="LiveId" clId="{680D1BF0-4374-44B4-B083-14FCABA92684}" dt="2021-10-07T04:53:41.268" v="76464" actId="26606"/>
          <ac:cxnSpMkLst>
            <pc:docMk/>
            <pc:sldMk cId="450043779" sldId="320"/>
            <ac:cxnSpMk id="17" creationId="{DB146403-F3D6-484B-B2ED-97F9565D0370}"/>
          </ac:cxnSpMkLst>
        </pc:cxnChg>
        <pc:cxnChg chg="add del">
          <ac:chgData name="Kristina Mishra" userId="9a3c3a52984c3d96" providerId="LiveId" clId="{680D1BF0-4374-44B4-B083-14FCABA92684}" dt="2021-10-07T13:37:47.078" v="76582" actId="26606"/>
          <ac:cxnSpMkLst>
            <pc:docMk/>
            <pc:sldMk cId="450043779" sldId="320"/>
            <ac:cxnSpMk id="19" creationId="{7E7C77BC-7138-40B1-A15B-20F57A494629}"/>
          </ac:cxnSpMkLst>
        </pc:cxnChg>
        <pc:cxnChg chg="add del">
          <ac:chgData name="Kristina Mishra" userId="9a3c3a52984c3d96" providerId="LiveId" clId="{680D1BF0-4374-44B4-B083-14FCABA92684}" dt="2021-10-07T13:37:47.078" v="76582" actId="26606"/>
          <ac:cxnSpMkLst>
            <pc:docMk/>
            <pc:sldMk cId="450043779" sldId="320"/>
            <ac:cxnSpMk id="21" creationId="{DB146403-F3D6-484B-B2ED-97F9565D0370}"/>
          </ac:cxnSpMkLst>
        </pc:cxnChg>
        <pc:cxnChg chg="add">
          <ac:chgData name="Kristina Mishra" userId="9a3c3a52984c3d96" providerId="LiveId" clId="{680D1BF0-4374-44B4-B083-14FCABA92684}" dt="2021-10-07T13:37:50.166" v="76583" actId="26606"/>
          <ac:cxnSpMkLst>
            <pc:docMk/>
            <pc:sldMk cId="450043779" sldId="320"/>
            <ac:cxnSpMk id="23" creationId="{7E7C77BC-7138-40B1-A15B-20F57A494629}"/>
          </ac:cxnSpMkLst>
        </pc:cxnChg>
        <pc:cxnChg chg="add">
          <ac:chgData name="Kristina Mishra" userId="9a3c3a52984c3d96" providerId="LiveId" clId="{680D1BF0-4374-44B4-B083-14FCABA92684}" dt="2021-10-07T13:37:50.166" v="76583" actId="26606"/>
          <ac:cxnSpMkLst>
            <pc:docMk/>
            <pc:sldMk cId="450043779" sldId="320"/>
            <ac:cxnSpMk id="24" creationId="{DB146403-F3D6-484B-B2ED-97F9565D0370}"/>
          </ac:cxnSpMkLst>
        </pc:cxnChg>
      </pc:sldChg>
      <pc:sldChg chg="modSp new del mod ord">
        <pc:chgData name="Kristina Mishra" userId="9a3c3a52984c3d96" providerId="LiveId" clId="{680D1BF0-4374-44B4-B083-14FCABA92684}" dt="2021-10-03T21:05:43.644" v="50194" actId="2696"/>
        <pc:sldMkLst>
          <pc:docMk/>
          <pc:sldMk cId="3640516163" sldId="320"/>
        </pc:sldMkLst>
        <pc:spChg chg="mod">
          <ac:chgData name="Kristina Mishra" userId="9a3c3a52984c3d96" providerId="LiveId" clId="{680D1BF0-4374-44B4-B083-14FCABA92684}" dt="2021-10-01T20:01:50.943" v="27840"/>
          <ac:spMkLst>
            <pc:docMk/>
            <pc:sldMk cId="3640516163" sldId="320"/>
            <ac:spMk id="2" creationId="{24AF95C0-381A-408D-80ED-8EBFA5329F72}"/>
          </ac:spMkLst>
        </pc:spChg>
        <pc:spChg chg="mod">
          <ac:chgData name="Kristina Mishra" userId="9a3c3a52984c3d96" providerId="LiveId" clId="{680D1BF0-4374-44B4-B083-14FCABA92684}" dt="2021-10-01T20:01:50.943" v="27840"/>
          <ac:spMkLst>
            <pc:docMk/>
            <pc:sldMk cId="3640516163" sldId="320"/>
            <ac:spMk id="3" creationId="{CF13BF49-226A-48E1-9287-16396552A4CE}"/>
          </ac:spMkLst>
        </pc:spChg>
      </pc:sldChg>
      <pc:sldChg chg="addSp delSp modSp new mod ord modTransition modAnim modNotes modNotesTx">
        <pc:chgData name="Kristina Mishra" userId="9a3c3a52984c3d96" providerId="LiveId" clId="{680D1BF0-4374-44B4-B083-14FCABA92684}" dt="2021-10-21T23:36:41.023" v="87738"/>
        <pc:sldMkLst>
          <pc:docMk/>
          <pc:sldMk cId="3610407271" sldId="321"/>
        </pc:sldMkLst>
        <pc:spChg chg="mod">
          <ac:chgData name="Kristina Mishra" userId="9a3c3a52984c3d96" providerId="LiveId" clId="{680D1BF0-4374-44B4-B083-14FCABA92684}" dt="2021-10-07T14:01:04.626" v="76748" actId="120"/>
          <ac:spMkLst>
            <pc:docMk/>
            <pc:sldMk cId="3610407271" sldId="321"/>
            <ac:spMk id="2" creationId="{329D3699-42BB-47AE-8C1B-2971A4DB1A94}"/>
          </ac:spMkLst>
        </pc:spChg>
        <pc:spChg chg="del mod">
          <ac:chgData name="Kristina Mishra" userId="9a3c3a52984c3d96" providerId="LiveId" clId="{680D1BF0-4374-44B4-B083-14FCABA92684}" dt="2021-10-07T13:26:02.450" v="76489" actId="931"/>
          <ac:spMkLst>
            <pc:docMk/>
            <pc:sldMk cId="3610407271" sldId="321"/>
            <ac:spMk id="3" creationId="{ABA338B5-716D-45F9-9EA4-739E66EE9579}"/>
          </ac:spMkLst>
        </pc:spChg>
        <pc:spChg chg="add mod">
          <ac:chgData name="Kristina Mishra" userId="9a3c3a52984c3d96" providerId="LiveId" clId="{680D1BF0-4374-44B4-B083-14FCABA92684}" dt="2021-10-19T02:43:13.774" v="86206" actId="1076"/>
          <ac:spMkLst>
            <pc:docMk/>
            <pc:sldMk cId="3610407271" sldId="321"/>
            <ac:spMk id="6" creationId="{8D2A9877-8080-4C7B-A210-F4C274D3619B}"/>
          </ac:spMkLst>
        </pc:spChg>
        <pc:spChg chg="add mod">
          <ac:chgData name="Kristina Mishra" userId="9a3c3a52984c3d96" providerId="LiveId" clId="{680D1BF0-4374-44B4-B083-14FCABA92684}" dt="2021-10-07T13:57:36.152" v="76689" actId="1076"/>
          <ac:spMkLst>
            <pc:docMk/>
            <pc:sldMk cId="3610407271" sldId="321"/>
            <ac:spMk id="7" creationId="{D453BEC5-1EBA-4F45-8705-A13ED3C4824C}"/>
          </ac:spMkLst>
        </pc:spChg>
        <pc:picChg chg="add del mod">
          <ac:chgData name="Kristina Mishra" userId="9a3c3a52984c3d96" providerId="LiveId" clId="{680D1BF0-4374-44B4-B083-14FCABA92684}" dt="2021-10-21T23:36:41.023" v="87738"/>
          <ac:picMkLst>
            <pc:docMk/>
            <pc:sldMk cId="3610407271" sldId="321"/>
            <ac:picMk id="4" creationId="{5452AA85-3C90-4DCB-95B5-62C01DC62D13}"/>
          </ac:picMkLst>
        </pc:picChg>
        <pc:picChg chg="add mod">
          <ac:chgData name="Kristina Mishra" userId="9a3c3a52984c3d96" providerId="LiveId" clId="{680D1BF0-4374-44B4-B083-14FCABA92684}" dt="2021-10-07T13:57:32.993" v="76688" actId="1076"/>
          <ac:picMkLst>
            <pc:docMk/>
            <pc:sldMk cId="3610407271" sldId="321"/>
            <ac:picMk id="5" creationId="{92E2427A-4C2A-4B3A-8E69-9F910A6B4EBB}"/>
          </ac:picMkLst>
        </pc:picChg>
      </pc:sldChg>
      <pc:sldChg chg="addSp delSp modSp add del mod modTransition delAnim modAnim modNotesTx">
        <pc:chgData name="Kristina Mishra" userId="9a3c3a52984c3d96" providerId="LiveId" clId="{680D1BF0-4374-44B4-B083-14FCABA92684}" dt="2021-10-05T19:31:41.699" v="66607" actId="2696"/>
        <pc:sldMkLst>
          <pc:docMk/>
          <pc:sldMk cId="4205191541" sldId="322"/>
        </pc:sldMkLst>
        <pc:spChg chg="mod">
          <ac:chgData name="Kristina Mishra" userId="9a3c3a52984c3d96" providerId="LiveId" clId="{680D1BF0-4374-44B4-B083-14FCABA92684}" dt="2021-10-01T20:01:50.943" v="27840"/>
          <ac:spMkLst>
            <pc:docMk/>
            <pc:sldMk cId="4205191541" sldId="322"/>
            <ac:spMk id="2" creationId="{85FBD584-327A-4307-BB01-6ABA5AFA1070}"/>
          </ac:spMkLst>
        </pc:spChg>
        <pc:spChg chg="add mod">
          <ac:chgData name="Kristina Mishra" userId="9a3c3a52984c3d96" providerId="LiveId" clId="{680D1BF0-4374-44B4-B083-14FCABA92684}" dt="2021-10-01T20:46:41.152" v="31190" actId="1076"/>
          <ac:spMkLst>
            <pc:docMk/>
            <pc:sldMk cId="4205191541" sldId="322"/>
            <ac:spMk id="3" creationId="{1ECEFCA5-B4CC-47C1-A504-9F78A610C00B}"/>
          </ac:spMkLst>
        </pc:spChg>
        <pc:picChg chg="del">
          <ac:chgData name="Kristina Mishra" userId="9a3c3a52984c3d96" providerId="LiveId" clId="{680D1BF0-4374-44B4-B083-14FCABA92684}" dt="2021-09-16T17:32:08.514" v="1226" actId="478"/>
          <ac:picMkLst>
            <pc:docMk/>
            <pc:sldMk cId="4205191541" sldId="322"/>
            <ac:picMk id="4" creationId="{1DAB4E70-239E-40C3-8E7E-2BB095F01673}"/>
          </ac:picMkLst>
        </pc:picChg>
        <pc:picChg chg="del">
          <ac:chgData name="Kristina Mishra" userId="9a3c3a52984c3d96" providerId="LiveId" clId="{680D1BF0-4374-44B4-B083-14FCABA92684}" dt="2021-09-16T17:29:52.424" v="1218" actId="478"/>
          <ac:picMkLst>
            <pc:docMk/>
            <pc:sldMk cId="4205191541" sldId="322"/>
            <ac:picMk id="5" creationId="{43254C59-54A9-4E9A-9B80-2A0FF8AC5DAD}"/>
          </ac:picMkLst>
        </pc:picChg>
      </pc:sldChg>
      <pc:sldChg chg="addSp delSp modSp add del mod modTransition modAnim modNotesTx">
        <pc:chgData name="Kristina Mishra" userId="9a3c3a52984c3d96" providerId="LiveId" clId="{680D1BF0-4374-44B4-B083-14FCABA92684}" dt="2021-10-05T19:31:44.862" v="66608" actId="2696"/>
        <pc:sldMkLst>
          <pc:docMk/>
          <pc:sldMk cId="3081369905" sldId="323"/>
        </pc:sldMkLst>
        <pc:spChg chg="mod">
          <ac:chgData name="Kristina Mishra" userId="9a3c3a52984c3d96" providerId="LiveId" clId="{680D1BF0-4374-44B4-B083-14FCABA92684}" dt="2021-10-01T20:01:50.943" v="27840"/>
          <ac:spMkLst>
            <pc:docMk/>
            <pc:sldMk cId="3081369905" sldId="323"/>
            <ac:spMk id="2" creationId="{85FBD584-327A-4307-BB01-6ABA5AFA1070}"/>
          </ac:spMkLst>
        </pc:spChg>
        <pc:spChg chg="add mod">
          <ac:chgData name="Kristina Mishra" userId="9a3c3a52984c3d96" providerId="LiveId" clId="{680D1BF0-4374-44B4-B083-14FCABA92684}" dt="2021-10-01T20:46:37.378" v="31188" actId="1076"/>
          <ac:spMkLst>
            <pc:docMk/>
            <pc:sldMk cId="3081369905" sldId="323"/>
            <ac:spMk id="4" creationId="{B787E353-20DD-4813-84EA-1274F6B8A283}"/>
          </ac:spMkLst>
        </pc:spChg>
        <pc:picChg chg="del">
          <ac:chgData name="Kristina Mishra" userId="9a3c3a52984c3d96" providerId="LiveId" clId="{680D1BF0-4374-44B4-B083-14FCABA92684}" dt="2021-09-16T17:30:09.585" v="1219" actId="478"/>
          <ac:picMkLst>
            <pc:docMk/>
            <pc:sldMk cId="3081369905" sldId="323"/>
            <ac:picMk id="4" creationId="{1DAB4E70-239E-40C3-8E7E-2BB095F01673}"/>
          </ac:picMkLst>
        </pc:picChg>
        <pc:picChg chg="mod">
          <ac:chgData name="Kristina Mishra" userId="9a3c3a52984c3d96" providerId="LiveId" clId="{680D1BF0-4374-44B4-B083-14FCABA92684}" dt="2021-09-16T17:31:02.306" v="1223" actId="1076"/>
          <ac:picMkLst>
            <pc:docMk/>
            <pc:sldMk cId="3081369905" sldId="323"/>
            <ac:picMk id="5" creationId="{43254C59-54A9-4E9A-9B80-2A0FF8AC5DAD}"/>
          </ac:picMkLst>
        </pc:picChg>
      </pc:sldChg>
      <pc:sldChg chg="addSp delSp modSp add mod ord modTransition setBg modAnim modNotes modNotesTx">
        <pc:chgData name="Kristina Mishra" userId="9a3c3a52984c3d96" providerId="LiveId" clId="{680D1BF0-4374-44B4-B083-14FCABA92684}" dt="2021-10-21T23:36:41.023" v="87738"/>
        <pc:sldMkLst>
          <pc:docMk/>
          <pc:sldMk cId="931273284" sldId="324"/>
        </pc:sldMkLst>
        <pc:spChg chg="mod">
          <ac:chgData name="Kristina Mishra" userId="9a3c3a52984c3d96" providerId="LiveId" clId="{680D1BF0-4374-44B4-B083-14FCABA92684}" dt="2021-10-07T14:00:52.843" v="76746" actId="14100"/>
          <ac:spMkLst>
            <pc:docMk/>
            <pc:sldMk cId="931273284" sldId="324"/>
            <ac:spMk id="2" creationId="{85FBD584-327A-4307-BB01-6ABA5AFA1070}"/>
          </ac:spMkLst>
        </pc:spChg>
        <pc:spChg chg="add mod">
          <ac:chgData name="Kristina Mishra" userId="9a3c3a52984c3d96" providerId="LiveId" clId="{680D1BF0-4374-44B4-B083-14FCABA92684}" dt="2021-10-07T13:59:28.608" v="76736" actId="164"/>
          <ac:spMkLst>
            <pc:docMk/>
            <pc:sldMk cId="931273284" sldId="324"/>
            <ac:spMk id="3" creationId="{9D68ED49-0D35-4255-8069-BA0082BCF368}"/>
          </ac:spMkLst>
        </pc:spChg>
        <pc:spChg chg="add mod">
          <ac:chgData name="Kristina Mishra" userId="9a3c3a52984c3d96" providerId="LiveId" clId="{680D1BF0-4374-44B4-B083-14FCABA92684}" dt="2021-10-07T13:59:28.608" v="76736" actId="164"/>
          <ac:spMkLst>
            <pc:docMk/>
            <pc:sldMk cId="931273284" sldId="324"/>
            <ac:spMk id="5" creationId="{00B07651-6A3A-445B-95D6-A3BC1C602E80}"/>
          </ac:spMkLst>
        </pc:spChg>
        <pc:spChg chg="add mod">
          <ac:chgData name="Kristina Mishra" userId="9a3c3a52984c3d96" providerId="LiveId" clId="{680D1BF0-4374-44B4-B083-14FCABA92684}" dt="2021-10-07T13:59:28.608" v="76736" actId="164"/>
          <ac:spMkLst>
            <pc:docMk/>
            <pc:sldMk cId="931273284" sldId="324"/>
            <ac:spMk id="6" creationId="{9DBBBB91-80D8-4075-A115-EA174B2D53D1}"/>
          </ac:spMkLst>
        </pc:spChg>
        <pc:spChg chg="add mod ord">
          <ac:chgData name="Kristina Mishra" userId="9a3c3a52984c3d96" providerId="LiveId" clId="{680D1BF0-4374-44B4-B083-14FCABA92684}" dt="2021-10-07T13:59:28.608" v="76736" actId="164"/>
          <ac:spMkLst>
            <pc:docMk/>
            <pc:sldMk cId="931273284" sldId="324"/>
            <ac:spMk id="7" creationId="{640A32F9-2F3B-4726-B035-43861D81AA67}"/>
          </ac:spMkLst>
        </pc:spChg>
        <pc:spChg chg="add mod">
          <ac:chgData name="Kristina Mishra" userId="9a3c3a52984c3d96" providerId="LiveId" clId="{680D1BF0-4374-44B4-B083-14FCABA92684}" dt="2021-10-07T13:59:28.608" v="76736" actId="164"/>
          <ac:spMkLst>
            <pc:docMk/>
            <pc:sldMk cId="931273284" sldId="324"/>
            <ac:spMk id="8" creationId="{98181E3A-D9FF-4E5A-A893-22F67174D3E3}"/>
          </ac:spMkLst>
        </pc:spChg>
        <pc:spChg chg="add mod">
          <ac:chgData name="Kristina Mishra" userId="9a3c3a52984c3d96" providerId="LiveId" clId="{680D1BF0-4374-44B4-B083-14FCABA92684}" dt="2021-10-07T13:59:28.608" v="76736" actId="164"/>
          <ac:spMkLst>
            <pc:docMk/>
            <pc:sldMk cId="931273284" sldId="324"/>
            <ac:spMk id="9" creationId="{D8B027C5-1ACE-4AD4-8FA7-7DD974D4F557}"/>
          </ac:spMkLst>
        </pc:spChg>
        <pc:spChg chg="add mod">
          <ac:chgData name="Kristina Mishra" userId="9a3c3a52984c3d96" providerId="LiveId" clId="{680D1BF0-4374-44B4-B083-14FCABA92684}" dt="2021-10-07T13:59:28.608" v="76736" actId="164"/>
          <ac:spMkLst>
            <pc:docMk/>
            <pc:sldMk cId="931273284" sldId="324"/>
            <ac:spMk id="10" creationId="{19579892-E05B-4DEF-A280-486F48E0428C}"/>
          </ac:spMkLst>
        </pc:spChg>
        <pc:spChg chg="add mod">
          <ac:chgData name="Kristina Mishra" userId="9a3c3a52984c3d96" providerId="LiveId" clId="{680D1BF0-4374-44B4-B083-14FCABA92684}" dt="2021-10-07T13:59:28.608" v="76736" actId="164"/>
          <ac:spMkLst>
            <pc:docMk/>
            <pc:sldMk cId="931273284" sldId="324"/>
            <ac:spMk id="11" creationId="{962D92A0-647A-4CA4-9667-2BDEAC9FE021}"/>
          </ac:spMkLst>
        </pc:spChg>
        <pc:spChg chg="add mod ord">
          <ac:chgData name="Kristina Mishra" userId="9a3c3a52984c3d96" providerId="LiveId" clId="{680D1BF0-4374-44B4-B083-14FCABA92684}" dt="2021-10-07T13:59:28.608" v="76736" actId="164"/>
          <ac:spMkLst>
            <pc:docMk/>
            <pc:sldMk cId="931273284" sldId="324"/>
            <ac:spMk id="12" creationId="{98CD32F3-D5FD-4F55-9306-BDB608B04417}"/>
          </ac:spMkLst>
        </pc:spChg>
        <pc:spChg chg="add mod">
          <ac:chgData name="Kristina Mishra" userId="9a3c3a52984c3d96" providerId="LiveId" clId="{680D1BF0-4374-44B4-B083-14FCABA92684}" dt="2021-10-07T13:59:28.608" v="76736" actId="164"/>
          <ac:spMkLst>
            <pc:docMk/>
            <pc:sldMk cId="931273284" sldId="324"/>
            <ac:spMk id="13" creationId="{AD57A22D-8549-4380-8978-7F8F0288ED32}"/>
          </ac:spMkLst>
        </pc:spChg>
        <pc:spChg chg="add del">
          <ac:chgData name="Kristina Mishra" userId="9a3c3a52984c3d96" providerId="LiveId" clId="{680D1BF0-4374-44B4-B083-14FCABA92684}" dt="2021-10-07T04:59:17.357" v="76483" actId="26606"/>
          <ac:spMkLst>
            <pc:docMk/>
            <pc:sldMk cId="931273284" sldId="324"/>
            <ac:spMk id="19" creationId="{7301F447-EEF7-48F5-AF73-7566EE7F64AD}"/>
          </ac:spMkLst>
        </pc:spChg>
        <pc:spChg chg="add del">
          <ac:chgData name="Kristina Mishra" userId="9a3c3a52984c3d96" providerId="LiveId" clId="{680D1BF0-4374-44B4-B083-14FCABA92684}" dt="2021-10-07T04:59:17.357" v="76483" actId="26606"/>
          <ac:spMkLst>
            <pc:docMk/>
            <pc:sldMk cId="931273284" sldId="324"/>
            <ac:spMk id="21" creationId="{F7117410-A2A4-4085-9ADC-46744551DBDE}"/>
          </ac:spMkLst>
        </pc:spChg>
        <pc:spChg chg="add del">
          <ac:chgData name="Kristina Mishra" userId="9a3c3a52984c3d96" providerId="LiveId" clId="{680D1BF0-4374-44B4-B083-14FCABA92684}" dt="2021-10-07T04:59:17.357" v="76483" actId="26606"/>
          <ac:spMkLst>
            <pc:docMk/>
            <pc:sldMk cId="931273284" sldId="324"/>
            <ac:spMk id="23" creationId="{99F74EB5-E547-4FB4-95F5-BCC788F3C4A0}"/>
          </ac:spMkLst>
        </pc:spChg>
        <pc:spChg chg="add del">
          <ac:chgData name="Kristina Mishra" userId="9a3c3a52984c3d96" providerId="LiveId" clId="{680D1BF0-4374-44B4-B083-14FCABA92684}" dt="2021-10-07T04:59:20.082" v="76485" actId="26606"/>
          <ac:spMkLst>
            <pc:docMk/>
            <pc:sldMk cId="931273284" sldId="324"/>
            <ac:spMk id="25" creationId="{96918796-2918-40D6-BE3A-4600C47FCD42}"/>
          </ac:spMkLst>
        </pc:spChg>
        <pc:grpChg chg="add mod">
          <ac:chgData name="Kristina Mishra" userId="9a3c3a52984c3d96" providerId="LiveId" clId="{680D1BF0-4374-44B4-B083-14FCABA92684}" dt="2021-10-07T04:57:40.521" v="76476" actId="164"/>
          <ac:grpSpMkLst>
            <pc:docMk/>
            <pc:sldMk cId="931273284" sldId="324"/>
            <ac:grpSpMk id="4" creationId="{80109C12-3BDB-4E86-8CFD-7F5B556B53E6}"/>
          </ac:grpSpMkLst>
        </pc:grpChg>
        <pc:grpChg chg="add mod">
          <ac:chgData name="Kristina Mishra" userId="9a3c3a52984c3d96" providerId="LiveId" clId="{680D1BF0-4374-44B4-B083-14FCABA92684}" dt="2021-10-07T13:59:20.267" v="76735" actId="164"/>
          <ac:grpSpMkLst>
            <pc:docMk/>
            <pc:sldMk cId="931273284" sldId="324"/>
            <ac:grpSpMk id="4" creationId="{D6839BC4-2303-4BF4-9105-C015D5D3E901}"/>
          </ac:grpSpMkLst>
        </pc:grpChg>
        <pc:grpChg chg="add mod">
          <ac:chgData name="Kristina Mishra" userId="9a3c3a52984c3d96" providerId="LiveId" clId="{680D1BF0-4374-44B4-B083-14FCABA92684}" dt="2021-10-07T13:59:28.608" v="76736" actId="164"/>
          <ac:grpSpMkLst>
            <pc:docMk/>
            <pc:sldMk cId="931273284" sldId="324"/>
            <ac:grpSpMk id="14" creationId="{654B2A64-46F1-4E5C-BDA0-973006DF5162}"/>
          </ac:grpSpMkLst>
        </pc:grpChg>
        <pc:grpChg chg="add mod">
          <ac:chgData name="Kristina Mishra" userId="9a3c3a52984c3d96" providerId="LiveId" clId="{680D1BF0-4374-44B4-B083-14FCABA92684}" dt="2021-10-07T04:59:20.571" v="76486" actId="164"/>
          <ac:grpSpMkLst>
            <pc:docMk/>
            <pc:sldMk cId="931273284" sldId="324"/>
            <ac:grpSpMk id="14" creationId="{E97353AE-CFEE-4FDA-BAFE-0AC51B6192AC}"/>
          </ac:grpSpMkLst>
        </pc:grpChg>
        <pc:picChg chg="del">
          <ac:chgData name="Kristina Mishra" userId="9a3c3a52984c3d96" providerId="LiveId" clId="{680D1BF0-4374-44B4-B083-14FCABA92684}" dt="2021-09-17T16:49:08.908" v="1240" actId="478"/>
          <ac:picMkLst>
            <pc:docMk/>
            <pc:sldMk cId="931273284" sldId="324"/>
            <ac:picMk id="4" creationId="{1DAB4E70-239E-40C3-8E7E-2BB095F01673}"/>
          </ac:picMkLst>
        </pc:picChg>
        <pc:picChg chg="add del mod">
          <ac:chgData name="Kristina Mishra" userId="9a3c3a52984c3d96" providerId="LiveId" clId="{680D1BF0-4374-44B4-B083-14FCABA92684}" dt="2021-10-21T23:36:41.023" v="87738"/>
          <ac:picMkLst>
            <pc:docMk/>
            <pc:sldMk cId="931273284" sldId="324"/>
            <ac:picMk id="15" creationId="{26B300BC-5CDB-4330-A47D-BB8665773569}"/>
          </ac:picMkLst>
        </pc:picChg>
      </pc:sldChg>
      <pc:sldChg chg="addSp delSp modSp new mod ord modTransition modNotes modNotesTx">
        <pc:chgData name="Kristina Mishra" userId="9a3c3a52984c3d96" providerId="LiveId" clId="{680D1BF0-4374-44B4-B083-14FCABA92684}" dt="2021-10-21T19:00:53.675" v="87322" actId="20577"/>
        <pc:sldMkLst>
          <pc:docMk/>
          <pc:sldMk cId="1186382745" sldId="325"/>
        </pc:sldMkLst>
        <pc:spChg chg="add mod">
          <ac:chgData name="Kristina Mishra" userId="9a3c3a52984c3d96" providerId="LiveId" clId="{680D1BF0-4374-44B4-B083-14FCABA92684}" dt="2021-10-12T16:05:29.272" v="79418" actId="164"/>
          <ac:spMkLst>
            <pc:docMk/>
            <pc:sldMk cId="1186382745" sldId="325"/>
            <ac:spMk id="2" creationId="{2523B159-3537-4CA5-B6F4-E81F4AFBD020}"/>
          </ac:spMkLst>
        </pc:spChg>
        <pc:spChg chg="del mod">
          <ac:chgData name="Kristina Mishra" userId="9a3c3a52984c3d96" providerId="LiveId" clId="{680D1BF0-4374-44B4-B083-14FCABA92684}" dt="2021-09-20T15:27:35.467" v="9439" actId="478"/>
          <ac:spMkLst>
            <pc:docMk/>
            <pc:sldMk cId="1186382745" sldId="325"/>
            <ac:spMk id="2" creationId="{8D92C243-70FC-452D-A48D-FE2CDA3918FC}"/>
          </ac:spMkLst>
        </pc:spChg>
        <pc:spChg chg="del">
          <ac:chgData name="Kristina Mishra" userId="9a3c3a52984c3d96" providerId="LiveId" clId="{680D1BF0-4374-44B4-B083-14FCABA92684}" dt="2021-09-20T15:26:40.662" v="9411"/>
          <ac:spMkLst>
            <pc:docMk/>
            <pc:sldMk cId="1186382745" sldId="325"/>
            <ac:spMk id="3" creationId="{19957003-8A41-434E-9025-A6C6C5E6D335}"/>
          </ac:spMkLst>
        </pc:spChg>
        <pc:spChg chg="add mod">
          <ac:chgData name="Kristina Mishra" userId="9a3c3a52984c3d96" providerId="LiveId" clId="{680D1BF0-4374-44B4-B083-14FCABA92684}" dt="2021-10-12T16:05:29.272" v="79418" actId="164"/>
          <ac:spMkLst>
            <pc:docMk/>
            <pc:sldMk cId="1186382745" sldId="325"/>
            <ac:spMk id="3" creationId="{845CE21B-B21E-4BCE-893C-2096E0A59882}"/>
          </ac:spMkLst>
        </pc:spChg>
        <pc:spChg chg="add del mod">
          <ac:chgData name="Kristina Mishra" userId="9a3c3a52984c3d96" providerId="LiveId" clId="{680D1BF0-4374-44B4-B083-14FCABA92684}" dt="2021-10-01T20:48:06.223" v="31194" actId="478"/>
          <ac:spMkLst>
            <pc:docMk/>
            <pc:sldMk cId="1186382745" sldId="325"/>
            <ac:spMk id="3" creationId="{FD020BD6-386B-4EE7-8471-AD4BC93CF28B}"/>
          </ac:spMkLst>
        </pc:spChg>
        <pc:spChg chg="add del mod">
          <ac:chgData name="Kristina Mishra" userId="9a3c3a52984c3d96" providerId="LiveId" clId="{680D1BF0-4374-44B4-B083-14FCABA92684}" dt="2021-09-20T15:27:38.357" v="9440" actId="478"/>
          <ac:spMkLst>
            <pc:docMk/>
            <pc:sldMk cId="1186382745" sldId="325"/>
            <ac:spMk id="6" creationId="{2EA0DD77-96A4-40EF-92B7-99567DA1F3E6}"/>
          </ac:spMkLst>
        </pc:spChg>
        <pc:spChg chg="add mod">
          <ac:chgData name="Kristina Mishra" userId="9a3c3a52984c3d96" providerId="LiveId" clId="{680D1BF0-4374-44B4-B083-14FCABA92684}" dt="2021-10-07T14:05:38.244" v="76871" actId="207"/>
          <ac:spMkLst>
            <pc:docMk/>
            <pc:sldMk cId="1186382745" sldId="325"/>
            <ac:spMk id="7" creationId="{F5066883-2B86-4796-BAB2-31133A81DFA0}"/>
          </ac:spMkLst>
        </pc:spChg>
        <pc:spChg chg="add mod">
          <ac:chgData name="Kristina Mishra" userId="9a3c3a52984c3d96" providerId="LiveId" clId="{680D1BF0-4374-44B4-B083-14FCABA92684}" dt="2021-10-12T16:06:51.608" v="79431" actId="255"/>
          <ac:spMkLst>
            <pc:docMk/>
            <pc:sldMk cId="1186382745" sldId="325"/>
            <ac:spMk id="8" creationId="{55B18D44-3F64-49D0-960A-375DB400C5F5}"/>
          </ac:spMkLst>
        </pc:spChg>
        <pc:spChg chg="add del mod">
          <ac:chgData name="Kristina Mishra" userId="9a3c3a52984c3d96" providerId="LiveId" clId="{680D1BF0-4374-44B4-B083-14FCABA92684}" dt="2021-10-01T20:48:14.667" v="31196" actId="478"/>
          <ac:spMkLst>
            <pc:docMk/>
            <pc:sldMk cId="1186382745" sldId="325"/>
            <ac:spMk id="9" creationId="{548FC011-4961-42D3-8DFF-EF7443FDCE48}"/>
          </ac:spMkLst>
        </pc:spChg>
        <pc:spChg chg="add mod">
          <ac:chgData name="Kristina Mishra" userId="9a3c3a52984c3d96" providerId="LiveId" clId="{680D1BF0-4374-44B4-B083-14FCABA92684}" dt="2021-10-12T16:08:58.577" v="79447" actId="20577"/>
          <ac:spMkLst>
            <pc:docMk/>
            <pc:sldMk cId="1186382745" sldId="325"/>
            <ac:spMk id="9" creationId="{7A84AB28-F128-417B-9F7A-E47F948047DF}"/>
          </ac:spMkLst>
        </pc:spChg>
        <pc:spChg chg="add del mod">
          <ac:chgData name="Kristina Mishra" userId="9a3c3a52984c3d96" providerId="LiveId" clId="{680D1BF0-4374-44B4-B083-14FCABA92684}" dt="2021-09-20T15:38:03.098" v="9600" actId="478"/>
          <ac:spMkLst>
            <pc:docMk/>
            <pc:sldMk cId="1186382745" sldId="325"/>
            <ac:spMk id="10" creationId="{7529CB6E-ACF4-46F2-805D-9CC9D06175C7}"/>
          </ac:spMkLst>
        </pc:spChg>
        <pc:grpChg chg="add mod">
          <ac:chgData name="Kristina Mishra" userId="9a3c3a52984c3d96" providerId="LiveId" clId="{680D1BF0-4374-44B4-B083-14FCABA92684}" dt="2021-10-12T16:07:03.861" v="79435" actId="1035"/>
          <ac:grpSpMkLst>
            <pc:docMk/>
            <pc:sldMk cId="1186382745" sldId="325"/>
            <ac:grpSpMk id="4" creationId="{4F11A8D5-0659-4386-952A-74FF0004E574}"/>
          </ac:grpSpMkLst>
        </pc:grpChg>
        <pc:picChg chg="add del mod">
          <ac:chgData name="Kristina Mishra" userId="9a3c3a52984c3d96" providerId="LiveId" clId="{680D1BF0-4374-44B4-B083-14FCABA92684}" dt="2021-10-01T20:48:01.332" v="31193" actId="478"/>
          <ac:picMkLst>
            <pc:docMk/>
            <pc:sldMk cId="1186382745" sldId="325"/>
            <ac:picMk id="4" creationId="{C1DF602C-212D-4200-BAAD-E52DEB730412}"/>
          </ac:picMkLst>
        </pc:picChg>
        <pc:picChg chg="add">
          <ac:chgData name="Kristina Mishra" userId="9a3c3a52984c3d96" providerId="LiveId" clId="{680D1BF0-4374-44B4-B083-14FCABA92684}" dt="2021-10-01T20:48:10.574" v="31195" actId="22"/>
          <ac:picMkLst>
            <pc:docMk/>
            <pc:sldMk cId="1186382745" sldId="325"/>
            <ac:picMk id="6" creationId="{64A455A9-CCBD-47F1-BE19-5297A5914AE7}"/>
          </ac:picMkLst>
        </pc:picChg>
      </pc:sldChg>
      <pc:sldChg chg="addSp delSp modSp add mod ord modTransition setBg modClrScheme delDesignElem chgLayout modNotes modNotesTx">
        <pc:chgData name="Kristina Mishra" userId="9a3c3a52984c3d96" providerId="LiveId" clId="{680D1BF0-4374-44B4-B083-14FCABA92684}" dt="2021-10-21T19:09:50.964" v="87345" actId="20577"/>
        <pc:sldMkLst>
          <pc:docMk/>
          <pc:sldMk cId="727067870" sldId="326"/>
        </pc:sldMkLst>
        <pc:spChg chg="mod ord">
          <ac:chgData name="Kristina Mishra" userId="9a3c3a52984c3d96" providerId="LiveId" clId="{680D1BF0-4374-44B4-B083-14FCABA92684}" dt="2021-10-19T02:45:47.220" v="86259" actId="700"/>
          <ac:spMkLst>
            <pc:docMk/>
            <pc:sldMk cId="727067870" sldId="326"/>
            <ac:spMk id="2" creationId="{307BD616-CC62-4D64-B281-8F5EB07E05A9}"/>
          </ac:spMkLst>
        </pc:spChg>
        <pc:spChg chg="mod ord">
          <ac:chgData name="Kristina Mishra" userId="9a3c3a52984c3d96" providerId="LiveId" clId="{680D1BF0-4374-44B4-B083-14FCABA92684}" dt="2021-10-19T02:45:47.220" v="86259" actId="700"/>
          <ac:spMkLst>
            <pc:docMk/>
            <pc:sldMk cId="727067870" sldId="326"/>
            <ac:spMk id="3" creationId="{3BFDE28C-AD71-4CA2-ACD4-84E8ABFC06B9}"/>
          </ac:spMkLst>
        </pc:spChg>
        <pc:spChg chg="add del mod">
          <ac:chgData name="Kristina Mishra" userId="9a3c3a52984c3d96" providerId="LiveId" clId="{680D1BF0-4374-44B4-B083-14FCABA92684}" dt="2021-10-19T02:46:59.853" v="86266" actId="478"/>
          <ac:spMkLst>
            <pc:docMk/>
            <pc:sldMk cId="727067870" sldId="326"/>
            <ac:spMk id="7" creationId="{C9D41D96-9B0F-47BE-8033-948F4E1A43B7}"/>
          </ac:spMkLst>
        </pc:spChg>
        <pc:spChg chg="add mod">
          <ac:chgData name="Kristina Mishra" userId="9a3c3a52984c3d96" providerId="LiveId" clId="{680D1BF0-4374-44B4-B083-14FCABA92684}" dt="2021-10-19T02:49:49.987" v="86290" actId="14100"/>
          <ac:spMkLst>
            <pc:docMk/>
            <pc:sldMk cId="727067870" sldId="326"/>
            <ac:spMk id="8" creationId="{190546D2-A1C6-4C39-A35D-B6BC4A222D1F}"/>
          </ac:spMkLst>
        </pc:spChg>
        <pc:spChg chg="add del">
          <ac:chgData name="Kristina Mishra" userId="9a3c3a52984c3d96" providerId="LiveId" clId="{680D1BF0-4374-44B4-B083-14FCABA92684}" dt="2021-10-19T02:45:47.220" v="86259" actId="700"/>
          <ac:spMkLst>
            <pc:docMk/>
            <pc:sldMk cId="727067870" sldId="326"/>
            <ac:spMk id="13" creationId="{A4AC5506-6312-4701-8D3C-40187889A947}"/>
          </ac:spMkLst>
        </pc:spChg>
        <pc:spChg chg="del">
          <ac:chgData name="Kristina Mishra" userId="9a3c3a52984c3d96" providerId="LiveId" clId="{680D1BF0-4374-44B4-B083-14FCABA92684}" dt="2021-09-21T18:40:49.453" v="11235"/>
          <ac:spMkLst>
            <pc:docMk/>
            <pc:sldMk cId="727067870" sldId="326"/>
            <ac:spMk id="33" creationId="{C1A1C5D3-C053-4EE9-BE1A-419B6E27CCAE}"/>
          </ac:spMkLst>
        </pc:spChg>
        <pc:spChg chg="del">
          <ac:chgData name="Kristina Mishra" userId="9a3c3a52984c3d96" providerId="LiveId" clId="{680D1BF0-4374-44B4-B083-14FCABA92684}" dt="2021-09-21T18:40:49.453" v="11235"/>
          <ac:spMkLst>
            <pc:docMk/>
            <pc:sldMk cId="727067870" sldId="326"/>
            <ac:spMk id="34" creationId="{A3473CF9-37EB-43E7-89EF-D2D1C53D1DAC}"/>
          </ac:spMkLst>
        </pc:spChg>
        <pc:spChg chg="del">
          <ac:chgData name="Kristina Mishra" userId="9a3c3a52984c3d96" providerId="LiveId" clId="{680D1BF0-4374-44B4-B083-14FCABA92684}" dt="2021-09-21T18:40:49.453" v="11235"/>
          <ac:spMkLst>
            <pc:docMk/>
            <pc:sldMk cId="727067870" sldId="326"/>
            <ac:spMk id="35" creationId="{586B4EF9-43BA-4655-A6FF-1D8E21574C95}"/>
          </ac:spMkLst>
        </pc:spChg>
        <pc:graphicFrameChg chg="add del mod">
          <ac:chgData name="Kristina Mishra" userId="9a3c3a52984c3d96" providerId="LiveId" clId="{680D1BF0-4374-44B4-B083-14FCABA92684}" dt="2021-10-12T16:39:21.840" v="80373" actId="478"/>
          <ac:graphicFrameMkLst>
            <pc:docMk/>
            <pc:sldMk cId="727067870" sldId="326"/>
            <ac:graphicFrameMk id="6" creationId="{1B7538B8-4FB0-402C-B32B-A08FBE55D20F}"/>
          </ac:graphicFrameMkLst>
        </pc:graphicFrameChg>
        <pc:picChg chg="add del mod">
          <ac:chgData name="Kristina Mishra" userId="9a3c3a52984c3d96" providerId="LiveId" clId="{680D1BF0-4374-44B4-B083-14FCABA92684}" dt="2021-10-12T16:39:16.130" v="80371" actId="478"/>
          <ac:picMkLst>
            <pc:docMk/>
            <pc:sldMk cId="727067870" sldId="326"/>
            <ac:picMk id="4" creationId="{E5EE9F7C-946D-417A-8999-339D891A4CED}"/>
          </ac:picMkLst>
        </pc:picChg>
        <pc:picChg chg="mod">
          <ac:chgData name="Kristina Mishra" userId="9a3c3a52984c3d96" providerId="LiveId" clId="{680D1BF0-4374-44B4-B083-14FCABA92684}" dt="2021-10-12T16:40:28.628" v="80380" actId="26606"/>
          <ac:picMkLst>
            <pc:docMk/>
            <pc:sldMk cId="727067870" sldId="326"/>
            <ac:picMk id="5" creationId="{097BB30C-1578-425C-B0B4-4F4EF39B4218}"/>
          </ac:picMkLst>
        </pc:picChg>
        <pc:picChg chg="add del mod">
          <ac:chgData name="Kristina Mishra" userId="9a3c3a52984c3d96" providerId="LiveId" clId="{680D1BF0-4374-44B4-B083-14FCABA92684}" dt="2021-10-12T16:39:33.375" v="80377" actId="478"/>
          <ac:picMkLst>
            <pc:docMk/>
            <pc:sldMk cId="727067870" sldId="326"/>
            <ac:picMk id="7" creationId="{E8E48AF1-DDDE-41C4-8142-3AA5EDD15479}"/>
          </ac:picMkLst>
        </pc:picChg>
        <pc:picChg chg="add del mod">
          <ac:chgData name="Kristina Mishra" userId="9a3c3a52984c3d96" providerId="LiveId" clId="{680D1BF0-4374-44B4-B083-14FCABA92684}" dt="2021-10-12T16:48:15.709" v="80399" actId="478"/>
          <ac:picMkLst>
            <pc:docMk/>
            <pc:sldMk cId="727067870" sldId="326"/>
            <ac:picMk id="8" creationId="{7663DEF0-3104-4D0E-8418-E78B29490CCB}"/>
          </ac:picMkLst>
        </pc:picChg>
        <pc:picChg chg="add mod">
          <ac:chgData name="Kristina Mishra" userId="9a3c3a52984c3d96" providerId="LiveId" clId="{680D1BF0-4374-44B4-B083-14FCABA92684}" dt="2021-10-12T16:48:21.795" v="80401" actId="1076"/>
          <ac:picMkLst>
            <pc:docMk/>
            <pc:sldMk cId="727067870" sldId="326"/>
            <ac:picMk id="9" creationId="{A59BEB1F-A328-42FD-9338-DACC975B8370}"/>
          </ac:picMkLst>
        </pc:picChg>
      </pc:sldChg>
      <pc:sldChg chg="addSp delSp modSp new del mod modNotesTx">
        <pc:chgData name="Kristina Mishra" userId="9a3c3a52984c3d96" providerId="LiveId" clId="{680D1BF0-4374-44B4-B083-14FCABA92684}" dt="2021-10-05T19:32:41.121" v="66612" actId="2696"/>
        <pc:sldMkLst>
          <pc:docMk/>
          <pc:sldMk cId="3412397532" sldId="327"/>
        </pc:sldMkLst>
        <pc:spChg chg="add mod">
          <ac:chgData name="Kristina Mishra" userId="9a3c3a52984c3d96" providerId="LiveId" clId="{680D1BF0-4374-44B4-B083-14FCABA92684}" dt="2021-10-01T20:44:26.119" v="31180" actId="207"/>
          <ac:spMkLst>
            <pc:docMk/>
            <pc:sldMk cId="3412397532" sldId="327"/>
            <ac:spMk id="2" creationId="{77EF3838-57F4-4B09-AD01-18D03F0C524B}"/>
          </ac:spMkLst>
        </pc:spChg>
        <pc:spChg chg="del">
          <ac:chgData name="Kristina Mishra" userId="9a3c3a52984c3d96" providerId="LiveId" clId="{680D1BF0-4374-44B4-B083-14FCABA92684}" dt="2021-09-21T18:44:41.429" v="11269" actId="478"/>
          <ac:spMkLst>
            <pc:docMk/>
            <pc:sldMk cId="3412397532" sldId="327"/>
            <ac:spMk id="2" creationId="{B20CBDD7-1DE6-474A-BFAD-E72DFA20C07F}"/>
          </ac:spMkLst>
        </pc:spChg>
        <pc:spChg chg="del">
          <ac:chgData name="Kristina Mishra" userId="9a3c3a52984c3d96" providerId="LiveId" clId="{680D1BF0-4374-44B4-B083-14FCABA92684}" dt="2021-09-21T18:44:47.130" v="11270" actId="478"/>
          <ac:spMkLst>
            <pc:docMk/>
            <pc:sldMk cId="3412397532" sldId="327"/>
            <ac:spMk id="3" creationId="{D6633BE9-7C3D-413D-81CF-0EA54CA77A55}"/>
          </ac:spMkLst>
        </pc:spChg>
        <pc:picChg chg="add del mod">
          <ac:chgData name="Kristina Mishra" userId="9a3c3a52984c3d96" providerId="LiveId" clId="{680D1BF0-4374-44B4-B083-14FCABA92684}" dt="2021-09-21T18:45:16.490" v="11273" actId="478"/>
          <ac:picMkLst>
            <pc:docMk/>
            <pc:sldMk cId="3412397532" sldId="327"/>
            <ac:picMk id="4" creationId="{D86DDD61-05DA-40DC-99BF-7AE09ACA0521}"/>
          </ac:picMkLst>
        </pc:picChg>
        <pc:picChg chg="add mod">
          <ac:chgData name="Kristina Mishra" userId="9a3c3a52984c3d96" providerId="LiveId" clId="{680D1BF0-4374-44B4-B083-14FCABA92684}" dt="2021-09-21T18:56:47.911" v="11276" actId="1076"/>
          <ac:picMkLst>
            <pc:docMk/>
            <pc:sldMk cId="3412397532" sldId="327"/>
            <ac:picMk id="6" creationId="{80DFA3A5-5DC9-4399-8FE1-64E1737D836C}"/>
          </ac:picMkLst>
        </pc:picChg>
      </pc:sldChg>
      <pc:sldChg chg="new del">
        <pc:chgData name="Kristina Mishra" userId="9a3c3a52984c3d96" providerId="LiveId" clId="{680D1BF0-4374-44B4-B083-14FCABA92684}" dt="2021-09-21T18:57:11.966" v="11279" actId="47"/>
        <pc:sldMkLst>
          <pc:docMk/>
          <pc:sldMk cId="3870878760" sldId="328"/>
        </pc:sldMkLst>
      </pc:sldChg>
      <pc:sldChg chg="addSp delSp modSp add del mod ord">
        <pc:chgData name="Kristina Mishra" userId="9a3c3a52984c3d96" providerId="LiveId" clId="{680D1BF0-4374-44B4-B083-14FCABA92684}" dt="2021-10-03T16:58:00.460" v="36761" actId="2696"/>
        <pc:sldMkLst>
          <pc:docMk/>
          <pc:sldMk cId="3347766293" sldId="329"/>
        </pc:sldMkLst>
        <pc:picChg chg="add mod">
          <ac:chgData name="Kristina Mishra" userId="9a3c3a52984c3d96" providerId="LiveId" clId="{680D1BF0-4374-44B4-B083-14FCABA92684}" dt="2021-09-21T19:02:43.167" v="11297" actId="1076"/>
          <ac:picMkLst>
            <pc:docMk/>
            <pc:sldMk cId="3347766293" sldId="329"/>
            <ac:picMk id="3" creationId="{2E62F3A7-7F51-4FED-88DB-C5CB79A06371}"/>
          </ac:picMkLst>
        </pc:picChg>
        <pc:picChg chg="del">
          <ac:chgData name="Kristina Mishra" userId="9a3c3a52984c3d96" providerId="LiveId" clId="{680D1BF0-4374-44B4-B083-14FCABA92684}" dt="2021-09-21T18:57:15.218" v="11280" actId="478"/>
          <ac:picMkLst>
            <pc:docMk/>
            <pc:sldMk cId="3347766293" sldId="329"/>
            <ac:picMk id="6" creationId="{80DFA3A5-5DC9-4399-8FE1-64E1737D836C}"/>
          </ac:picMkLst>
        </pc:picChg>
      </pc:sldChg>
      <pc:sldChg chg="new del">
        <pc:chgData name="Kristina Mishra" userId="9a3c3a52984c3d96" providerId="LiveId" clId="{680D1BF0-4374-44B4-B083-14FCABA92684}" dt="2021-09-21T19:01:15.486" v="11289" actId="2696"/>
        <pc:sldMkLst>
          <pc:docMk/>
          <pc:sldMk cId="1516139463" sldId="330"/>
        </pc:sldMkLst>
      </pc:sldChg>
      <pc:sldChg chg="addSp delSp modSp add del mod ord modNotesTx">
        <pc:chgData name="Kristina Mishra" userId="9a3c3a52984c3d96" providerId="LiveId" clId="{680D1BF0-4374-44B4-B083-14FCABA92684}" dt="2021-10-04T16:03:56.813" v="64758" actId="2696"/>
        <pc:sldMkLst>
          <pc:docMk/>
          <pc:sldMk cId="4187453196" sldId="330"/>
        </pc:sldMkLst>
        <pc:picChg chg="add del">
          <ac:chgData name="Kristina Mishra" userId="9a3c3a52984c3d96" providerId="LiveId" clId="{680D1BF0-4374-44B4-B083-14FCABA92684}" dt="2021-10-03T19:57:52.749" v="48124"/>
          <ac:picMkLst>
            <pc:docMk/>
            <pc:sldMk cId="4187453196" sldId="330"/>
            <ac:picMk id="2" creationId="{3EA4AB3C-A9C8-43AD-A519-7D6AE99EFB91}"/>
          </ac:picMkLst>
        </pc:picChg>
        <pc:picChg chg="del">
          <ac:chgData name="Kristina Mishra" userId="9a3c3a52984c3d96" providerId="LiveId" clId="{680D1BF0-4374-44B4-B083-14FCABA92684}" dt="2021-09-21T19:01:23.926" v="11291" actId="478"/>
          <ac:picMkLst>
            <pc:docMk/>
            <pc:sldMk cId="4187453196" sldId="330"/>
            <ac:picMk id="3" creationId="{2E62F3A7-7F51-4FED-88DB-C5CB79A06371}"/>
          </ac:picMkLst>
        </pc:picChg>
        <pc:picChg chg="add mod">
          <ac:chgData name="Kristina Mishra" userId="9a3c3a52984c3d96" providerId="LiveId" clId="{680D1BF0-4374-44B4-B083-14FCABA92684}" dt="2021-09-21T19:02:37.315" v="11296" actId="1076"/>
          <ac:picMkLst>
            <pc:docMk/>
            <pc:sldMk cId="4187453196" sldId="330"/>
            <ac:picMk id="4" creationId="{7C5A1B6B-4C4A-477F-8224-77F3436CED53}"/>
          </ac:picMkLst>
        </pc:picChg>
      </pc:sldChg>
      <pc:sldChg chg="addSp delSp modSp add del mod modNotesTx">
        <pc:chgData name="Kristina Mishra" userId="9a3c3a52984c3d96" providerId="LiveId" clId="{680D1BF0-4374-44B4-B083-14FCABA92684}" dt="2021-10-05T19:32:22.290" v="66610" actId="2696"/>
        <pc:sldMkLst>
          <pc:docMk/>
          <pc:sldMk cId="1645762341" sldId="331"/>
        </pc:sldMkLst>
        <pc:spChg chg="add mod">
          <ac:chgData name="Kristina Mishra" userId="9a3c3a52984c3d96" providerId="LiveId" clId="{680D1BF0-4374-44B4-B083-14FCABA92684}" dt="2021-09-22T17:32:24.033" v="14290" actId="207"/>
          <ac:spMkLst>
            <pc:docMk/>
            <pc:sldMk cId="1645762341" sldId="331"/>
            <ac:spMk id="2" creationId="{7A6DC4AF-6092-4D2F-9ACC-D8F1EE9D127C}"/>
          </ac:spMkLst>
        </pc:spChg>
        <pc:spChg chg="add mod">
          <ac:chgData name="Kristina Mishra" userId="9a3c3a52984c3d96" providerId="LiveId" clId="{680D1BF0-4374-44B4-B083-14FCABA92684}" dt="2021-09-22T17:32:30.657" v="14291" actId="207"/>
          <ac:spMkLst>
            <pc:docMk/>
            <pc:sldMk cId="1645762341" sldId="331"/>
            <ac:spMk id="6" creationId="{A11FF64A-399E-4CD0-8826-87CBFC22E579}"/>
          </ac:spMkLst>
        </pc:spChg>
        <pc:picChg chg="add">
          <ac:chgData name="Kristina Mishra" userId="9a3c3a52984c3d96" providerId="LiveId" clId="{680D1BF0-4374-44B4-B083-14FCABA92684}" dt="2021-10-01T20:49:04.825" v="31199"/>
          <ac:picMkLst>
            <pc:docMk/>
            <pc:sldMk cId="1645762341" sldId="331"/>
            <ac:picMk id="3" creationId="{828FC2B5-CC66-4A94-A89E-245FF4028887}"/>
          </ac:picMkLst>
        </pc:picChg>
        <pc:picChg chg="del">
          <ac:chgData name="Kristina Mishra" userId="9a3c3a52984c3d96" providerId="LiveId" clId="{680D1BF0-4374-44B4-B083-14FCABA92684}" dt="2021-09-22T17:24:07.036" v="14249" actId="478"/>
          <ac:picMkLst>
            <pc:docMk/>
            <pc:sldMk cId="1645762341" sldId="331"/>
            <ac:picMk id="3" creationId="{D2F92AEF-EC2C-4F5B-AD05-30BA8E5D1ABA}"/>
          </ac:picMkLst>
        </pc:picChg>
        <pc:picChg chg="add del">
          <ac:chgData name="Kristina Mishra" userId="9a3c3a52984c3d96" providerId="LiveId" clId="{680D1BF0-4374-44B4-B083-14FCABA92684}" dt="2021-09-22T17:30:33.647" v="14251" actId="478"/>
          <ac:picMkLst>
            <pc:docMk/>
            <pc:sldMk cId="1645762341" sldId="331"/>
            <ac:picMk id="1026" creationId="{E438E38C-98FA-44CC-B387-9F937446BCAE}"/>
          </ac:picMkLst>
        </pc:picChg>
        <pc:picChg chg="add">
          <ac:chgData name="Kristina Mishra" userId="9a3c3a52984c3d96" providerId="LiveId" clId="{680D1BF0-4374-44B4-B083-14FCABA92684}" dt="2021-09-22T17:30:34.659" v="14252"/>
          <ac:picMkLst>
            <pc:docMk/>
            <pc:sldMk cId="1645762341" sldId="331"/>
            <ac:picMk id="1028" creationId="{BF8C3E52-7B9C-430F-992D-3895EC96BABE}"/>
          </ac:picMkLst>
        </pc:picChg>
      </pc:sldChg>
      <pc:sldChg chg="add del">
        <pc:chgData name="Kristina Mishra" userId="9a3c3a52984c3d96" providerId="LiveId" clId="{680D1BF0-4374-44B4-B083-14FCABA92684}" dt="2021-09-26T18:35:53.707" v="16659" actId="2696"/>
        <pc:sldMkLst>
          <pc:docMk/>
          <pc:sldMk cId="3745010605" sldId="332"/>
        </pc:sldMkLst>
      </pc:sldChg>
      <pc:sldChg chg="addSp delSp modSp add mod ord modTransition setBg delDesignElem modNotesTx">
        <pc:chgData name="Kristina Mishra" userId="9a3c3a52984c3d96" providerId="LiveId" clId="{680D1BF0-4374-44B4-B083-14FCABA92684}" dt="2021-10-18T15:11:40.846" v="85541" actId="20577"/>
        <pc:sldMkLst>
          <pc:docMk/>
          <pc:sldMk cId="3983135807" sldId="333"/>
        </pc:sldMkLst>
        <pc:spChg chg="mod">
          <ac:chgData name="Kristina Mishra" userId="9a3c3a52984c3d96" providerId="LiveId" clId="{680D1BF0-4374-44B4-B083-14FCABA92684}" dt="2021-10-03T21:05:53.264" v="50195" actId="26606"/>
          <ac:spMkLst>
            <pc:docMk/>
            <pc:sldMk cId="3983135807" sldId="333"/>
            <ac:spMk id="2" creationId="{C48B50FA-555E-40B8-9416-378573C52289}"/>
          </ac:spMkLst>
        </pc:spChg>
        <pc:spChg chg="mod ord">
          <ac:chgData name="Kristina Mishra" userId="9a3c3a52984c3d96" providerId="LiveId" clId="{680D1BF0-4374-44B4-B083-14FCABA92684}" dt="2021-10-03T21:05:53.264" v="50195" actId="26606"/>
          <ac:spMkLst>
            <pc:docMk/>
            <pc:sldMk cId="3983135807" sldId="333"/>
            <ac:spMk id="3" creationId="{40A109E8-F464-4454-8E54-8E92C766A0B4}"/>
          </ac:spMkLst>
        </pc:spChg>
        <pc:spChg chg="add">
          <ac:chgData name="Kristina Mishra" userId="9a3c3a52984c3d96" providerId="LiveId" clId="{680D1BF0-4374-44B4-B083-14FCABA92684}" dt="2021-10-03T21:05:53.264" v="50195" actId="26606"/>
          <ac:spMkLst>
            <pc:docMk/>
            <pc:sldMk cId="3983135807" sldId="333"/>
            <ac:spMk id="18" creationId="{823AC064-BC96-4F32-8AE1-B2FD38754823}"/>
          </ac:spMkLst>
        </pc:spChg>
        <pc:spChg chg="del">
          <ac:chgData name="Kristina Mishra" userId="9a3c3a52984c3d96" providerId="LiveId" clId="{680D1BF0-4374-44B4-B083-14FCABA92684}" dt="2021-09-26T18:35:00.961" v="16655"/>
          <ac:spMkLst>
            <pc:docMk/>
            <pc:sldMk cId="3983135807" sldId="333"/>
            <ac:spMk id="52" creationId="{017517EF-BD4D-4055-BDB4-A322C53568AD}"/>
          </ac:spMkLst>
        </pc:spChg>
        <pc:spChg chg="del">
          <ac:chgData name="Kristina Mishra" userId="9a3c3a52984c3d96" providerId="LiveId" clId="{680D1BF0-4374-44B4-B083-14FCABA92684}" dt="2021-09-26T18:35:00.961" v="16655"/>
          <ac:spMkLst>
            <pc:docMk/>
            <pc:sldMk cId="3983135807" sldId="333"/>
            <ac:spMk id="53" creationId="{0ADDB668-2CA4-4D2B-9C34-3487CA330BA8}"/>
          </ac:spMkLst>
        </pc:spChg>
        <pc:spChg chg="del">
          <ac:chgData name="Kristina Mishra" userId="9a3c3a52984c3d96" providerId="LiveId" clId="{680D1BF0-4374-44B4-B083-14FCABA92684}" dt="2021-09-26T18:35:00.961" v="16655"/>
          <ac:spMkLst>
            <pc:docMk/>
            <pc:sldMk cId="3983135807" sldId="333"/>
            <ac:spMk id="54" creationId="{2568BC19-F052-4108-93E1-6A3D1DEC072F}"/>
          </ac:spMkLst>
        </pc:spChg>
        <pc:spChg chg="del">
          <ac:chgData name="Kristina Mishra" userId="9a3c3a52984c3d96" providerId="LiveId" clId="{680D1BF0-4374-44B4-B083-14FCABA92684}" dt="2021-09-26T18:35:00.961" v="16655"/>
          <ac:spMkLst>
            <pc:docMk/>
            <pc:sldMk cId="3983135807" sldId="333"/>
            <ac:spMk id="55" creationId="{D5FD337D-4D6B-4C8B-B6F5-121097E09881}"/>
          </ac:spMkLst>
        </pc:spChg>
        <pc:picChg chg="mod">
          <ac:chgData name="Kristina Mishra" userId="9a3c3a52984c3d96" providerId="LiveId" clId="{680D1BF0-4374-44B4-B083-14FCABA92684}" dt="2021-10-03T21:05:53.264" v="50195" actId="26606"/>
          <ac:picMkLst>
            <pc:docMk/>
            <pc:sldMk cId="3983135807" sldId="333"/>
            <ac:picMk id="11" creationId="{6FF8ABF9-01F9-49CA-8396-5163C308A590}"/>
          </ac:picMkLst>
        </pc:picChg>
        <pc:cxnChg chg="add">
          <ac:chgData name="Kristina Mishra" userId="9a3c3a52984c3d96" providerId="LiveId" clId="{680D1BF0-4374-44B4-B083-14FCABA92684}" dt="2021-10-03T21:05:53.264" v="50195" actId="26606"/>
          <ac:cxnSpMkLst>
            <pc:docMk/>
            <pc:sldMk cId="3983135807" sldId="333"/>
            <ac:cxnSpMk id="20" creationId="{7E7C77BC-7138-40B1-A15B-20F57A494629}"/>
          </ac:cxnSpMkLst>
        </pc:cxnChg>
      </pc:sldChg>
      <pc:sldChg chg="addSp delSp modSp add mod ord modTransition setBg delDesignElem modNotesTx">
        <pc:chgData name="Kristina Mishra" userId="9a3c3a52984c3d96" providerId="LiveId" clId="{680D1BF0-4374-44B4-B083-14FCABA92684}" dt="2021-10-18T15:16:32.448" v="85581" actId="20577"/>
        <pc:sldMkLst>
          <pc:docMk/>
          <pc:sldMk cId="1697267716" sldId="334"/>
        </pc:sldMkLst>
        <pc:spChg chg="mod">
          <ac:chgData name="Kristina Mishra" userId="9a3c3a52984c3d96" providerId="LiveId" clId="{680D1BF0-4374-44B4-B083-14FCABA92684}" dt="2021-10-07T13:39:39.531" v="76592" actId="26606"/>
          <ac:spMkLst>
            <pc:docMk/>
            <pc:sldMk cId="1697267716" sldId="334"/>
            <ac:spMk id="2" creationId="{C48B50FA-555E-40B8-9416-378573C52289}"/>
          </ac:spMkLst>
        </pc:spChg>
        <pc:spChg chg="mod">
          <ac:chgData name="Kristina Mishra" userId="9a3c3a52984c3d96" providerId="LiveId" clId="{680D1BF0-4374-44B4-B083-14FCABA92684}" dt="2021-10-07T13:39:39.531" v="76592" actId="26606"/>
          <ac:spMkLst>
            <pc:docMk/>
            <pc:sldMk cId="1697267716" sldId="334"/>
            <ac:spMk id="3" creationId="{295CA0EA-2E64-43F7-9FDF-8C5699FB92F9}"/>
          </ac:spMkLst>
        </pc:spChg>
        <pc:spChg chg="add del">
          <ac:chgData name="Kristina Mishra" userId="9a3c3a52984c3d96" providerId="LiveId" clId="{680D1BF0-4374-44B4-B083-14FCABA92684}" dt="2021-10-07T13:39:39.531" v="76592" actId="26606"/>
          <ac:spMkLst>
            <pc:docMk/>
            <pc:sldMk cId="1697267716" sldId="334"/>
            <ac:spMk id="13" creationId="{017517EF-BD4D-4055-BDB4-A322C53568AD}"/>
          </ac:spMkLst>
        </pc:spChg>
        <pc:spChg chg="add del">
          <ac:chgData name="Kristina Mishra" userId="9a3c3a52984c3d96" providerId="LiveId" clId="{680D1BF0-4374-44B4-B083-14FCABA92684}" dt="2021-10-07T13:39:39.531" v="76592" actId="26606"/>
          <ac:spMkLst>
            <pc:docMk/>
            <pc:sldMk cId="1697267716" sldId="334"/>
            <ac:spMk id="15" creationId="{0ADDB668-2CA4-4D2B-9C34-3487CA330BA8}"/>
          </ac:spMkLst>
        </pc:spChg>
        <pc:spChg chg="add del">
          <ac:chgData name="Kristina Mishra" userId="9a3c3a52984c3d96" providerId="LiveId" clId="{680D1BF0-4374-44B4-B083-14FCABA92684}" dt="2021-10-07T13:39:39.531" v="76592" actId="26606"/>
          <ac:spMkLst>
            <pc:docMk/>
            <pc:sldMk cId="1697267716" sldId="334"/>
            <ac:spMk id="17" creationId="{2568BC19-F052-4108-93E1-6A3D1DEC072F}"/>
          </ac:spMkLst>
        </pc:spChg>
        <pc:spChg chg="add del">
          <ac:chgData name="Kristina Mishra" userId="9a3c3a52984c3d96" providerId="LiveId" clId="{680D1BF0-4374-44B4-B083-14FCABA92684}" dt="2021-10-07T13:39:39.531" v="76592" actId="26606"/>
          <ac:spMkLst>
            <pc:docMk/>
            <pc:sldMk cId="1697267716" sldId="334"/>
            <ac:spMk id="19" creationId="{D5FD337D-4D6B-4C8B-B6F5-121097E09881}"/>
          </ac:spMkLst>
        </pc:spChg>
        <pc:spChg chg="add">
          <ac:chgData name="Kristina Mishra" userId="9a3c3a52984c3d96" providerId="LiveId" clId="{680D1BF0-4374-44B4-B083-14FCABA92684}" dt="2021-10-07T13:39:39.531" v="76592" actId="26606"/>
          <ac:spMkLst>
            <pc:docMk/>
            <pc:sldMk cId="1697267716" sldId="334"/>
            <ac:spMk id="21" creationId="{823AC064-BC96-4F32-8AE1-B2FD38754823}"/>
          </ac:spMkLst>
        </pc:spChg>
        <pc:spChg chg="add del">
          <ac:chgData name="Kristina Mishra" userId="9a3c3a52984c3d96" providerId="LiveId" clId="{680D1BF0-4374-44B4-B083-14FCABA92684}" dt="2021-10-07T13:35:51.094" v="76579" actId="26606"/>
          <ac:spMkLst>
            <pc:docMk/>
            <pc:sldMk cId="1697267716" sldId="334"/>
            <ac:spMk id="24" creationId="{823AC064-BC96-4F32-8AE1-B2FD38754823}"/>
          </ac:spMkLst>
        </pc:spChg>
        <pc:picChg chg="mod">
          <ac:chgData name="Kristina Mishra" userId="9a3c3a52984c3d96" providerId="LiveId" clId="{680D1BF0-4374-44B4-B083-14FCABA92684}" dt="2021-10-07T13:39:57.430" v="76620" actId="1037"/>
          <ac:picMkLst>
            <pc:docMk/>
            <pc:sldMk cId="1697267716" sldId="334"/>
            <ac:picMk id="8" creationId="{AADCD25E-8DCD-4D2B-AB58-6F3DED52C89E}"/>
          </ac:picMkLst>
        </pc:picChg>
        <pc:cxnChg chg="add">
          <ac:chgData name="Kristina Mishra" userId="9a3c3a52984c3d96" providerId="LiveId" clId="{680D1BF0-4374-44B4-B083-14FCABA92684}" dt="2021-10-07T13:39:39.531" v="76592" actId="26606"/>
          <ac:cxnSpMkLst>
            <pc:docMk/>
            <pc:sldMk cId="1697267716" sldId="334"/>
            <ac:cxnSpMk id="22" creationId="{7E7C77BC-7138-40B1-A15B-20F57A494629}"/>
          </ac:cxnSpMkLst>
        </pc:cxnChg>
        <pc:cxnChg chg="add del">
          <ac:chgData name="Kristina Mishra" userId="9a3c3a52984c3d96" providerId="LiveId" clId="{680D1BF0-4374-44B4-B083-14FCABA92684}" dt="2021-10-07T13:35:51.094" v="76579" actId="26606"/>
          <ac:cxnSpMkLst>
            <pc:docMk/>
            <pc:sldMk cId="1697267716" sldId="334"/>
            <ac:cxnSpMk id="26" creationId="{7E7C77BC-7138-40B1-A15B-20F57A494629}"/>
          </ac:cxnSpMkLst>
        </pc:cxnChg>
      </pc:sldChg>
      <pc:sldChg chg="delSp modSp add del mod setBg delDesignElem">
        <pc:chgData name="Kristina Mishra" userId="9a3c3a52984c3d96" providerId="LiveId" clId="{680D1BF0-4374-44B4-B083-14FCABA92684}" dt="2021-10-03T21:45:55.157" v="51068" actId="2696"/>
        <pc:sldMkLst>
          <pc:docMk/>
          <pc:sldMk cId="3534703663" sldId="335"/>
        </pc:sldMkLst>
        <pc:spChg chg="mod">
          <ac:chgData name="Kristina Mishra" userId="9a3c3a52984c3d96" providerId="LiveId" clId="{680D1BF0-4374-44B4-B083-14FCABA92684}" dt="2021-09-26T18:45:18.081" v="16689" actId="1076"/>
          <ac:spMkLst>
            <pc:docMk/>
            <pc:sldMk cId="3534703663" sldId="335"/>
            <ac:spMk id="2" creationId="{C48B50FA-555E-40B8-9416-378573C52289}"/>
          </ac:spMkLst>
        </pc:spChg>
        <pc:spChg chg="mod">
          <ac:chgData name="Kristina Mishra" userId="9a3c3a52984c3d96" providerId="LiveId" clId="{680D1BF0-4374-44B4-B083-14FCABA92684}" dt="2021-10-01T20:01:50.943" v="27840"/>
          <ac:spMkLst>
            <pc:docMk/>
            <pc:sldMk cId="3534703663" sldId="335"/>
            <ac:spMk id="3" creationId="{8A906185-3C2F-4CA8-AF82-DC65D572C86B}"/>
          </ac:spMkLst>
        </pc:spChg>
        <pc:spChg chg="del">
          <ac:chgData name="Kristina Mishra" userId="9a3c3a52984c3d96" providerId="LiveId" clId="{680D1BF0-4374-44B4-B083-14FCABA92684}" dt="2021-09-26T18:44:57.297" v="16686"/>
          <ac:spMkLst>
            <pc:docMk/>
            <pc:sldMk cId="3534703663" sldId="335"/>
            <ac:spMk id="14" creationId="{88263A24-0C1F-4677-B43C-4AE14E276B27}"/>
          </ac:spMkLst>
        </pc:spChg>
        <pc:spChg chg="del">
          <ac:chgData name="Kristina Mishra" userId="9a3c3a52984c3d96" providerId="LiveId" clId="{680D1BF0-4374-44B4-B083-14FCABA92684}" dt="2021-09-26T18:44:57.297" v="16686"/>
          <ac:spMkLst>
            <pc:docMk/>
            <pc:sldMk cId="3534703663" sldId="335"/>
            <ac:spMk id="16" creationId="{0ADDB668-2CA4-4D2B-9C34-3487CA330BA8}"/>
          </ac:spMkLst>
        </pc:spChg>
        <pc:spChg chg="del">
          <ac:chgData name="Kristina Mishra" userId="9a3c3a52984c3d96" providerId="LiveId" clId="{680D1BF0-4374-44B4-B083-14FCABA92684}" dt="2021-09-26T18:44:57.297" v="16686"/>
          <ac:spMkLst>
            <pc:docMk/>
            <pc:sldMk cId="3534703663" sldId="335"/>
            <ac:spMk id="18" creationId="{2568BC19-F052-4108-93E1-6A3D1DEC072F}"/>
          </ac:spMkLst>
        </pc:spChg>
        <pc:spChg chg="del">
          <ac:chgData name="Kristina Mishra" userId="9a3c3a52984c3d96" providerId="LiveId" clId="{680D1BF0-4374-44B4-B083-14FCABA92684}" dt="2021-09-26T18:44:57.297" v="16686"/>
          <ac:spMkLst>
            <pc:docMk/>
            <pc:sldMk cId="3534703663" sldId="335"/>
            <ac:spMk id="20" creationId="{D5FD337D-4D6B-4C8B-B6F5-121097E09881}"/>
          </ac:spMkLst>
        </pc:spChg>
      </pc:sldChg>
      <pc:sldChg chg="addSp delSp modSp new mod ord modTransition setBg modNotesTx">
        <pc:chgData name="Kristina Mishra" userId="9a3c3a52984c3d96" providerId="LiveId" clId="{680D1BF0-4374-44B4-B083-14FCABA92684}" dt="2021-10-19T02:51:34.478" v="86301" actId="1035"/>
        <pc:sldMkLst>
          <pc:docMk/>
          <pc:sldMk cId="3317056618" sldId="336"/>
        </pc:sldMkLst>
        <pc:spChg chg="mod">
          <ac:chgData name="Kristina Mishra" userId="9a3c3a52984c3d96" providerId="LiveId" clId="{680D1BF0-4374-44B4-B083-14FCABA92684}" dt="2021-10-19T02:51:34.478" v="86301" actId="1035"/>
          <ac:spMkLst>
            <pc:docMk/>
            <pc:sldMk cId="3317056618" sldId="336"/>
            <ac:spMk id="2" creationId="{5D1F5848-B6D9-4A8B-B7C0-11C9A6FA8502}"/>
          </ac:spMkLst>
        </pc:spChg>
        <pc:spChg chg="del">
          <ac:chgData name="Kristina Mishra" userId="9a3c3a52984c3d96" providerId="LiveId" clId="{680D1BF0-4374-44B4-B083-14FCABA92684}" dt="2021-09-29T19:27:18.727" v="24546" actId="478"/>
          <ac:spMkLst>
            <pc:docMk/>
            <pc:sldMk cId="3317056618" sldId="336"/>
            <ac:spMk id="2" creationId="{97BB56B8-1943-45AA-B248-40D8ACF9033C}"/>
          </ac:spMkLst>
        </pc:spChg>
        <pc:spChg chg="del">
          <ac:chgData name="Kristina Mishra" userId="9a3c3a52984c3d96" providerId="LiveId" clId="{680D1BF0-4374-44B4-B083-14FCABA92684}" dt="2021-09-29T19:27:15.375" v="24545" actId="478"/>
          <ac:spMkLst>
            <pc:docMk/>
            <pc:sldMk cId="3317056618" sldId="336"/>
            <ac:spMk id="3" creationId="{204D9F98-4CDD-4C78-9F1C-4EEC9A853998}"/>
          </ac:spMkLst>
        </pc:spChg>
        <pc:spChg chg="add mod">
          <ac:chgData name="Kristina Mishra" userId="9a3c3a52984c3d96" providerId="LiveId" clId="{680D1BF0-4374-44B4-B083-14FCABA92684}" dt="2021-10-07T13:38:33.010" v="76585" actId="20577"/>
          <ac:spMkLst>
            <pc:docMk/>
            <pc:sldMk cId="3317056618" sldId="336"/>
            <ac:spMk id="5" creationId="{BF418483-99C7-4F40-B2A4-DE158ADCF171}"/>
          </ac:spMkLst>
        </pc:spChg>
        <pc:spChg chg="add">
          <ac:chgData name="Kristina Mishra" userId="9a3c3a52984c3d96" providerId="LiveId" clId="{680D1BF0-4374-44B4-B083-14FCABA92684}" dt="2021-10-03T21:07:39.526" v="50353" actId="26606"/>
          <ac:spMkLst>
            <pc:docMk/>
            <pc:sldMk cId="3317056618" sldId="336"/>
            <ac:spMk id="10" creationId="{488333BA-AE6E-427A-9B16-A39C8073F4EB}"/>
          </ac:spMkLst>
        </pc:spChg>
        <pc:spChg chg="add">
          <ac:chgData name="Kristina Mishra" userId="9a3c3a52984c3d96" providerId="LiveId" clId="{680D1BF0-4374-44B4-B083-14FCABA92684}" dt="2021-10-03T21:07:39.526" v="50353" actId="26606"/>
          <ac:spMkLst>
            <pc:docMk/>
            <pc:sldMk cId="3317056618" sldId="336"/>
            <ac:spMk id="12" creationId="{F98ED85F-DCEE-4B50-802E-71A6E3E12B04}"/>
          </ac:spMkLst>
        </pc:spChg>
      </pc:sldChg>
      <pc:sldChg chg="addSp delSp modSp add mod ord modTransition delDesignElem modNotesTx">
        <pc:chgData name="Kristina Mishra" userId="9a3c3a52984c3d96" providerId="LiveId" clId="{680D1BF0-4374-44B4-B083-14FCABA92684}" dt="2021-10-20T03:45:40.521" v="86617" actId="20577"/>
        <pc:sldMkLst>
          <pc:docMk/>
          <pc:sldMk cId="3574689899" sldId="337"/>
        </pc:sldMkLst>
        <pc:spChg chg="mod">
          <ac:chgData name="Kristina Mishra" userId="9a3c3a52984c3d96" providerId="LiveId" clId="{680D1BF0-4374-44B4-B083-14FCABA92684}" dt="2021-10-07T14:02:09.539" v="76761" actId="122"/>
          <ac:spMkLst>
            <pc:docMk/>
            <pc:sldMk cId="3574689899" sldId="337"/>
            <ac:spMk id="2" creationId="{0CF3C36D-3B99-40D4-B21C-38DBEB8E92FA}"/>
          </ac:spMkLst>
        </pc:spChg>
        <pc:spChg chg="add del">
          <ac:chgData name="Kristina Mishra" userId="9a3c3a52984c3d96" providerId="LiveId" clId="{680D1BF0-4374-44B4-B083-14FCABA92684}" dt="2021-09-29T20:27:22.402" v="26252" actId="26606"/>
          <ac:spMkLst>
            <pc:docMk/>
            <pc:sldMk cId="3574689899" sldId="337"/>
            <ac:spMk id="33" creationId="{21C69525-1BE4-4BA0-A23C-3BB6C162EFB9}"/>
          </ac:spMkLst>
        </pc:spChg>
        <pc:spChg chg="add del">
          <ac:chgData name="Kristina Mishra" userId="9a3c3a52984c3d96" providerId="LiveId" clId="{680D1BF0-4374-44B4-B083-14FCABA92684}" dt="2021-09-29T20:27:10.862" v="26247" actId="26606"/>
          <ac:spMkLst>
            <pc:docMk/>
            <pc:sldMk cId="3574689899" sldId="337"/>
            <ac:spMk id="39" creationId="{DBDA151C-5770-45E4-AAFF-59E7F403866D}"/>
          </ac:spMkLst>
        </pc:spChg>
        <pc:spChg chg="add del">
          <ac:chgData name="Kristina Mishra" userId="9a3c3a52984c3d96" providerId="LiveId" clId="{680D1BF0-4374-44B4-B083-14FCABA92684}" dt="2021-09-29T20:27:18.864" v="26249" actId="26606"/>
          <ac:spMkLst>
            <pc:docMk/>
            <pc:sldMk cId="3574689899" sldId="337"/>
            <ac:spMk id="43" creationId="{21C69525-1BE4-4BA0-A23C-3BB6C162EFB9}"/>
          </ac:spMkLst>
        </pc:spChg>
        <pc:spChg chg="add del">
          <ac:chgData name="Kristina Mishra" userId="9a3c3a52984c3d96" providerId="LiveId" clId="{680D1BF0-4374-44B4-B083-14FCABA92684}" dt="2021-09-29T20:27:22.387" v="26251" actId="26606"/>
          <ac:spMkLst>
            <pc:docMk/>
            <pc:sldMk cId="3574689899" sldId="337"/>
            <ac:spMk id="46" creationId="{DBDA151C-5770-45E4-AAFF-59E7F403866D}"/>
          </ac:spMkLst>
        </pc:spChg>
        <pc:spChg chg="add del">
          <ac:chgData name="Kristina Mishra" userId="9a3c3a52984c3d96" providerId="LiveId" clId="{680D1BF0-4374-44B4-B083-14FCABA92684}" dt="2021-10-01T20:01:50.943" v="27840"/>
          <ac:spMkLst>
            <pc:docMk/>
            <pc:sldMk cId="3574689899" sldId="337"/>
            <ac:spMk id="49" creationId="{21C69525-1BE4-4BA0-A23C-3BB6C162EFB9}"/>
          </ac:spMkLst>
        </pc:spChg>
        <pc:graphicFrameChg chg="mod modGraphic">
          <ac:chgData name="Kristina Mishra" userId="9a3c3a52984c3d96" providerId="LiveId" clId="{680D1BF0-4374-44B4-B083-14FCABA92684}" dt="2021-10-07T14:05:03.933" v="76864" actId="1035"/>
          <ac:graphicFrameMkLst>
            <pc:docMk/>
            <pc:sldMk cId="3574689899" sldId="337"/>
            <ac:graphicFrameMk id="9" creationId="{A428BE7A-505B-4617-9C60-D75DE7F73E06}"/>
          </ac:graphicFrameMkLst>
        </pc:graphicFrameChg>
        <pc:picChg chg="add del mod">
          <ac:chgData name="Kristina Mishra" userId="9a3c3a52984c3d96" providerId="LiveId" clId="{680D1BF0-4374-44B4-B083-14FCABA92684}" dt="2021-10-07T02:57:49.436" v="70561" actId="478"/>
          <ac:picMkLst>
            <pc:docMk/>
            <pc:sldMk cId="3574689899" sldId="337"/>
            <ac:picMk id="3" creationId="{71D563B9-C4FB-487A-B20F-76EFE4421B02}"/>
          </ac:picMkLst>
        </pc:picChg>
        <pc:picChg chg="add del mod">
          <ac:chgData name="Kristina Mishra" userId="9a3c3a52984c3d96" providerId="LiveId" clId="{680D1BF0-4374-44B4-B083-14FCABA92684}" dt="2021-10-07T02:57:51.473" v="70562" actId="478"/>
          <ac:picMkLst>
            <pc:docMk/>
            <pc:sldMk cId="3574689899" sldId="337"/>
            <ac:picMk id="4" creationId="{00E9B099-8202-4816-9A8B-80C6DF6B8D41}"/>
          </ac:picMkLst>
        </pc:picChg>
        <pc:picChg chg="add del mod">
          <ac:chgData name="Kristina Mishra" userId="9a3c3a52984c3d96" providerId="LiveId" clId="{680D1BF0-4374-44B4-B083-14FCABA92684}" dt="2021-10-07T02:57:53.455" v="70563" actId="478"/>
          <ac:picMkLst>
            <pc:docMk/>
            <pc:sldMk cId="3574689899" sldId="337"/>
            <ac:picMk id="5" creationId="{34B65A66-143A-4B55-8737-F29D112DCD80}"/>
          </ac:picMkLst>
        </pc:picChg>
        <pc:picChg chg="add del mod ord">
          <ac:chgData name="Kristina Mishra" userId="9a3c3a52984c3d96" providerId="LiveId" clId="{680D1BF0-4374-44B4-B083-14FCABA92684}" dt="2021-10-07T02:57:55.665" v="70564" actId="478"/>
          <ac:picMkLst>
            <pc:docMk/>
            <pc:sldMk cId="3574689899" sldId="337"/>
            <ac:picMk id="6" creationId="{9262DD29-5E4F-40BE-A29B-39D37588861D}"/>
          </ac:picMkLst>
        </pc:picChg>
        <pc:cxnChg chg="add del">
          <ac:chgData name="Kristina Mishra" userId="9a3c3a52984c3d96" providerId="LiveId" clId="{680D1BF0-4374-44B4-B083-14FCABA92684}" dt="2021-09-29T20:27:22.402" v="26252" actId="26606"/>
          <ac:cxnSpMkLst>
            <pc:docMk/>
            <pc:sldMk cId="3574689899" sldId="337"/>
            <ac:cxnSpMk id="34" creationId="{B68AF875-C18B-4B48-AE4C-A63FD3CEFB11}"/>
          </ac:cxnSpMkLst>
        </pc:cxnChg>
        <pc:cxnChg chg="add del">
          <ac:chgData name="Kristina Mishra" userId="9a3c3a52984c3d96" providerId="LiveId" clId="{680D1BF0-4374-44B4-B083-14FCABA92684}" dt="2021-09-29T20:27:10.862" v="26247" actId="26606"/>
          <ac:cxnSpMkLst>
            <pc:docMk/>
            <pc:sldMk cId="3574689899" sldId="337"/>
            <ac:cxnSpMk id="41" creationId="{B209265E-E0D7-493B-97CE-2263D50C3F0A}"/>
          </ac:cxnSpMkLst>
        </pc:cxnChg>
        <pc:cxnChg chg="add del">
          <ac:chgData name="Kristina Mishra" userId="9a3c3a52984c3d96" providerId="LiveId" clId="{680D1BF0-4374-44B4-B083-14FCABA92684}" dt="2021-09-29T20:27:18.864" v="26249" actId="26606"/>
          <ac:cxnSpMkLst>
            <pc:docMk/>
            <pc:sldMk cId="3574689899" sldId="337"/>
            <ac:cxnSpMk id="44" creationId="{B68AF875-C18B-4B48-AE4C-A63FD3CEFB11}"/>
          </ac:cxnSpMkLst>
        </pc:cxnChg>
        <pc:cxnChg chg="add del">
          <ac:chgData name="Kristina Mishra" userId="9a3c3a52984c3d96" providerId="LiveId" clId="{680D1BF0-4374-44B4-B083-14FCABA92684}" dt="2021-09-29T20:27:22.387" v="26251" actId="26606"/>
          <ac:cxnSpMkLst>
            <pc:docMk/>
            <pc:sldMk cId="3574689899" sldId="337"/>
            <ac:cxnSpMk id="47" creationId="{B209265E-E0D7-493B-97CE-2263D50C3F0A}"/>
          </ac:cxnSpMkLst>
        </pc:cxnChg>
        <pc:cxnChg chg="add del">
          <ac:chgData name="Kristina Mishra" userId="9a3c3a52984c3d96" providerId="LiveId" clId="{680D1BF0-4374-44B4-B083-14FCABA92684}" dt="2021-10-01T20:01:50.943" v="27840"/>
          <ac:cxnSpMkLst>
            <pc:docMk/>
            <pc:sldMk cId="3574689899" sldId="337"/>
            <ac:cxnSpMk id="50" creationId="{B68AF875-C18B-4B48-AE4C-A63FD3CEFB11}"/>
          </ac:cxnSpMkLst>
        </pc:cxnChg>
      </pc:sldChg>
      <pc:sldChg chg="modSp add mod ord modTransition modNotesTx">
        <pc:chgData name="Kristina Mishra" userId="9a3c3a52984c3d96" providerId="LiveId" clId="{680D1BF0-4374-44B4-B083-14FCABA92684}" dt="2021-10-15T14:10:04.276" v="84098"/>
        <pc:sldMkLst>
          <pc:docMk/>
          <pc:sldMk cId="457129981" sldId="338"/>
        </pc:sldMkLst>
        <pc:spChg chg="mod">
          <ac:chgData name="Kristina Mishra" userId="9a3c3a52984c3d96" providerId="LiveId" clId="{680D1BF0-4374-44B4-B083-14FCABA92684}" dt="2021-10-04T15:26:04.619" v="61948" actId="20577"/>
          <ac:spMkLst>
            <pc:docMk/>
            <pc:sldMk cId="457129981" sldId="338"/>
            <ac:spMk id="2" creationId="{3D27D735-5243-4147-81C7-A6F3069C4EDF}"/>
          </ac:spMkLst>
        </pc:spChg>
        <pc:spChg chg="mod">
          <ac:chgData name="Kristina Mishra" userId="9a3c3a52984c3d96" providerId="LiveId" clId="{680D1BF0-4374-44B4-B083-14FCABA92684}" dt="2021-10-01T19:58:18.632" v="27818"/>
          <ac:spMkLst>
            <pc:docMk/>
            <pc:sldMk cId="457129981" sldId="338"/>
            <ac:spMk id="3" creationId="{9264BCE9-E252-43FC-90CC-D508908C9BF5}"/>
          </ac:spMkLst>
        </pc:spChg>
      </pc:sldChg>
      <pc:sldChg chg="addSp delSp modSp add del mod ord modTransition delDesignElem modNotes modNotesTx">
        <pc:chgData name="Kristina Mishra" userId="9a3c3a52984c3d96" providerId="LiveId" clId="{680D1BF0-4374-44B4-B083-14FCABA92684}" dt="2021-10-18T15:14:40.776" v="85565" actId="20577"/>
        <pc:sldMkLst>
          <pc:docMk/>
          <pc:sldMk cId="3130768764" sldId="339"/>
        </pc:sldMkLst>
        <pc:spChg chg="mod">
          <ac:chgData name="Kristina Mishra" userId="9a3c3a52984c3d96" providerId="LiveId" clId="{680D1BF0-4374-44B4-B083-14FCABA92684}" dt="2021-10-07T13:39:27.453" v="76591" actId="26606"/>
          <ac:spMkLst>
            <pc:docMk/>
            <pc:sldMk cId="3130768764" sldId="339"/>
            <ac:spMk id="2" creationId="{71A9CC3B-AF11-4F1F-9154-D38D8EA9B518}"/>
          </ac:spMkLst>
        </pc:spChg>
        <pc:spChg chg="mod">
          <ac:chgData name="Kristina Mishra" userId="9a3c3a52984c3d96" providerId="LiveId" clId="{680D1BF0-4374-44B4-B083-14FCABA92684}" dt="2021-10-07T13:39:27.453" v="76591" actId="26606"/>
          <ac:spMkLst>
            <pc:docMk/>
            <pc:sldMk cId="3130768764" sldId="339"/>
            <ac:spMk id="3" creationId="{A7CC45C1-BFA8-4223-A7BB-079B625F7DF5}"/>
          </ac:spMkLst>
        </pc:spChg>
        <pc:spChg chg="add del">
          <ac:chgData name="Kristina Mishra" userId="9a3c3a52984c3d96" providerId="LiveId" clId="{680D1BF0-4374-44B4-B083-14FCABA92684}" dt="2021-10-07T13:39:27.453" v="76591" actId="26606"/>
          <ac:spMkLst>
            <pc:docMk/>
            <pc:sldMk cId="3130768764" sldId="339"/>
            <ac:spMk id="9" creationId="{017517EF-BD4D-4055-BDB4-A322C53568AD}"/>
          </ac:spMkLst>
        </pc:spChg>
        <pc:spChg chg="add del">
          <ac:chgData name="Kristina Mishra" userId="9a3c3a52984c3d96" providerId="LiveId" clId="{680D1BF0-4374-44B4-B083-14FCABA92684}" dt="2021-10-07T13:39:27.453" v="76591" actId="26606"/>
          <ac:spMkLst>
            <pc:docMk/>
            <pc:sldMk cId="3130768764" sldId="339"/>
            <ac:spMk id="11" creationId="{0ADDB668-2CA4-4D2B-9C34-3487CA330BA8}"/>
          </ac:spMkLst>
        </pc:spChg>
        <pc:spChg chg="add del">
          <ac:chgData name="Kristina Mishra" userId="9a3c3a52984c3d96" providerId="LiveId" clId="{680D1BF0-4374-44B4-B083-14FCABA92684}" dt="2021-10-07T13:39:27.453" v="76591" actId="26606"/>
          <ac:spMkLst>
            <pc:docMk/>
            <pc:sldMk cId="3130768764" sldId="339"/>
            <ac:spMk id="13" creationId="{2568BC19-F052-4108-93E1-6A3D1DEC072F}"/>
          </ac:spMkLst>
        </pc:spChg>
        <pc:spChg chg="add del">
          <ac:chgData name="Kristina Mishra" userId="9a3c3a52984c3d96" providerId="LiveId" clId="{680D1BF0-4374-44B4-B083-14FCABA92684}" dt="2021-10-07T13:39:27.453" v="76591" actId="26606"/>
          <ac:spMkLst>
            <pc:docMk/>
            <pc:sldMk cId="3130768764" sldId="339"/>
            <ac:spMk id="15" creationId="{D5FD337D-4D6B-4C8B-B6F5-121097E09881}"/>
          </ac:spMkLst>
        </pc:spChg>
        <pc:spChg chg="add del">
          <ac:chgData name="Kristina Mishra" userId="9a3c3a52984c3d96" providerId="LiveId" clId="{680D1BF0-4374-44B4-B083-14FCABA92684}" dt="2021-10-07T13:39:27.453" v="76590" actId="26606"/>
          <ac:spMkLst>
            <pc:docMk/>
            <pc:sldMk cId="3130768764" sldId="339"/>
            <ac:spMk id="22" creationId="{7F57BEA8-497D-4AA8-8A18-BDCD696B25FE}"/>
          </ac:spMkLst>
        </pc:spChg>
        <pc:spChg chg="add">
          <ac:chgData name="Kristina Mishra" userId="9a3c3a52984c3d96" providerId="LiveId" clId="{680D1BF0-4374-44B4-B083-14FCABA92684}" dt="2021-10-07T13:39:27.453" v="76591" actId="26606"/>
          <ac:spMkLst>
            <pc:docMk/>
            <pc:sldMk cId="3130768764" sldId="339"/>
            <ac:spMk id="28" creationId="{823AC064-BC96-4F32-8AE1-B2FD38754823}"/>
          </ac:spMkLst>
        </pc:spChg>
        <pc:picChg chg="mod">
          <ac:chgData name="Kristina Mishra" userId="9a3c3a52984c3d96" providerId="LiveId" clId="{680D1BF0-4374-44B4-B083-14FCABA92684}" dt="2021-10-07T13:39:27.453" v="76591" actId="26606"/>
          <ac:picMkLst>
            <pc:docMk/>
            <pc:sldMk cId="3130768764" sldId="339"/>
            <ac:picMk id="4" creationId="{FE964B2D-7D99-49D6-B830-B4EA79A17754}"/>
          </ac:picMkLst>
        </pc:picChg>
        <pc:cxnChg chg="add del">
          <ac:chgData name="Kristina Mishra" userId="9a3c3a52984c3d96" providerId="LiveId" clId="{680D1BF0-4374-44B4-B083-14FCABA92684}" dt="2021-10-07T13:39:27.453" v="76590" actId="26606"/>
          <ac:cxnSpMkLst>
            <pc:docMk/>
            <pc:sldMk cId="3130768764" sldId="339"/>
            <ac:cxnSpMk id="20" creationId="{D2E961F1-4A28-4A5F-BBD4-6E400E5E6C75}"/>
          </ac:cxnSpMkLst>
        </pc:cxnChg>
        <pc:cxnChg chg="add del">
          <ac:chgData name="Kristina Mishra" userId="9a3c3a52984c3d96" providerId="LiveId" clId="{680D1BF0-4374-44B4-B083-14FCABA92684}" dt="2021-10-07T13:39:27.453" v="76590" actId="26606"/>
          <ac:cxnSpMkLst>
            <pc:docMk/>
            <pc:sldMk cId="3130768764" sldId="339"/>
            <ac:cxnSpMk id="24" creationId="{A82415D3-DDE5-4D63-8CB3-23A5EC581B27}"/>
          </ac:cxnSpMkLst>
        </pc:cxnChg>
        <pc:cxnChg chg="add del">
          <ac:chgData name="Kristina Mishra" userId="9a3c3a52984c3d96" providerId="LiveId" clId="{680D1BF0-4374-44B4-B083-14FCABA92684}" dt="2021-10-07T13:39:27.453" v="76590" actId="26606"/>
          <ac:cxnSpMkLst>
            <pc:docMk/>
            <pc:sldMk cId="3130768764" sldId="339"/>
            <ac:cxnSpMk id="26" creationId="{AD7193FB-6AE6-4B3B-8F89-56B55DD63B4D}"/>
          </ac:cxnSpMkLst>
        </pc:cxnChg>
        <pc:cxnChg chg="add">
          <ac:chgData name="Kristina Mishra" userId="9a3c3a52984c3d96" providerId="LiveId" clId="{680D1BF0-4374-44B4-B083-14FCABA92684}" dt="2021-10-07T13:39:27.453" v="76591" actId="26606"/>
          <ac:cxnSpMkLst>
            <pc:docMk/>
            <pc:sldMk cId="3130768764" sldId="339"/>
            <ac:cxnSpMk id="29" creationId="{7E7C77BC-7138-40B1-A15B-20F57A494629}"/>
          </ac:cxnSpMkLst>
        </pc:cxnChg>
      </pc:sldChg>
      <pc:sldChg chg="addSp delSp modSp add mod modTransition modNotesTx">
        <pc:chgData name="Kristina Mishra" userId="9a3c3a52984c3d96" providerId="LiveId" clId="{680D1BF0-4374-44B4-B083-14FCABA92684}" dt="2021-10-18T14:45:46.606" v="85186" actId="20577"/>
        <pc:sldMkLst>
          <pc:docMk/>
          <pc:sldMk cId="3837629299" sldId="340"/>
        </pc:sldMkLst>
        <pc:spChg chg="mod">
          <ac:chgData name="Kristina Mishra" userId="9a3c3a52984c3d96" providerId="LiveId" clId="{680D1BF0-4374-44B4-B083-14FCABA92684}" dt="2021-10-07T14:07:44.277" v="76921" actId="14100"/>
          <ac:spMkLst>
            <pc:docMk/>
            <pc:sldMk cId="3837629299" sldId="340"/>
            <ac:spMk id="2" creationId="{170D03C6-56C5-4E90-8FBF-3230966AE85F}"/>
          </ac:spMkLst>
        </pc:spChg>
        <pc:spChg chg="add del mod">
          <ac:chgData name="Kristina Mishra" userId="9a3c3a52984c3d96" providerId="LiveId" clId="{680D1BF0-4374-44B4-B083-14FCABA92684}" dt="2021-10-01T20:22:19.564" v="29670" actId="478"/>
          <ac:spMkLst>
            <pc:docMk/>
            <pc:sldMk cId="3837629299" sldId="340"/>
            <ac:spMk id="5" creationId="{F9D48CC1-F60A-412A-87D9-1F24D4857E34}"/>
          </ac:spMkLst>
        </pc:spChg>
        <pc:picChg chg="del">
          <ac:chgData name="Kristina Mishra" userId="9a3c3a52984c3d96" providerId="LiveId" clId="{680D1BF0-4374-44B4-B083-14FCABA92684}" dt="2021-10-01T20:22:09.596" v="29667" actId="478"/>
          <ac:picMkLst>
            <pc:docMk/>
            <pc:sldMk cId="3837629299" sldId="340"/>
            <ac:picMk id="4" creationId="{CEB832AC-DD75-4BBC-BB58-0550919159A3}"/>
          </ac:picMkLst>
        </pc:picChg>
        <pc:picChg chg="add mod">
          <ac:chgData name="Kristina Mishra" userId="9a3c3a52984c3d96" providerId="LiveId" clId="{680D1BF0-4374-44B4-B083-14FCABA92684}" dt="2021-10-01T20:22:23.746" v="29671" actId="14100"/>
          <ac:picMkLst>
            <pc:docMk/>
            <pc:sldMk cId="3837629299" sldId="340"/>
            <ac:picMk id="7" creationId="{F5AC31EB-7006-47F6-B940-8B52F0FD77DF}"/>
          </ac:picMkLst>
        </pc:picChg>
      </pc:sldChg>
      <pc:sldChg chg="addSp delSp modSp add mod modTransition modNotesTx">
        <pc:chgData name="Kristina Mishra" userId="9a3c3a52984c3d96" providerId="LiveId" clId="{680D1BF0-4374-44B4-B083-14FCABA92684}" dt="2021-10-21T19:16:42.131" v="87484" actId="20577"/>
        <pc:sldMkLst>
          <pc:docMk/>
          <pc:sldMk cId="2856643829" sldId="341"/>
        </pc:sldMkLst>
        <pc:spChg chg="mod">
          <ac:chgData name="Kristina Mishra" userId="9a3c3a52984c3d96" providerId="LiveId" clId="{680D1BF0-4374-44B4-B083-14FCABA92684}" dt="2021-10-07T14:08:11.661" v="76928" actId="14100"/>
          <ac:spMkLst>
            <pc:docMk/>
            <pc:sldMk cId="2856643829" sldId="341"/>
            <ac:spMk id="2" creationId="{170D03C6-56C5-4E90-8FBF-3230966AE85F}"/>
          </ac:spMkLst>
        </pc:spChg>
        <pc:picChg chg="add mod">
          <ac:chgData name="Kristina Mishra" userId="9a3c3a52984c3d96" providerId="LiveId" clId="{680D1BF0-4374-44B4-B083-14FCABA92684}" dt="2021-10-01T20:23:24.363" v="29675" actId="1076"/>
          <ac:picMkLst>
            <pc:docMk/>
            <pc:sldMk cId="2856643829" sldId="341"/>
            <ac:picMk id="4" creationId="{B979A3F2-7DA1-4128-BB32-403D804F525A}"/>
          </ac:picMkLst>
        </pc:picChg>
        <pc:picChg chg="del">
          <ac:chgData name="Kristina Mishra" userId="9a3c3a52984c3d96" providerId="LiveId" clId="{680D1BF0-4374-44B4-B083-14FCABA92684}" dt="2021-10-01T20:23:19.580" v="29673" actId="478"/>
          <ac:picMkLst>
            <pc:docMk/>
            <pc:sldMk cId="2856643829" sldId="341"/>
            <ac:picMk id="7" creationId="{F5AC31EB-7006-47F6-B940-8B52F0FD77DF}"/>
          </ac:picMkLst>
        </pc:picChg>
      </pc:sldChg>
      <pc:sldChg chg="addSp delSp modSp add mod ord modTransition modNotes modNotesTx">
        <pc:chgData name="Kristina Mishra" userId="9a3c3a52984c3d96" providerId="LiveId" clId="{680D1BF0-4374-44B4-B083-14FCABA92684}" dt="2021-10-21T19:21:38.101" v="87521" actId="20577"/>
        <pc:sldMkLst>
          <pc:docMk/>
          <pc:sldMk cId="3937276016" sldId="342"/>
        </pc:sldMkLst>
        <pc:spChg chg="add del mod">
          <ac:chgData name="Kristina Mishra" userId="9a3c3a52984c3d96" providerId="LiveId" clId="{680D1BF0-4374-44B4-B083-14FCABA92684}" dt="2021-10-07T14:08:46.451" v="76935" actId="14100"/>
          <ac:spMkLst>
            <pc:docMk/>
            <pc:sldMk cId="3937276016" sldId="342"/>
            <ac:spMk id="2" creationId="{170D03C6-56C5-4E90-8FBF-3230966AE85F}"/>
          </ac:spMkLst>
        </pc:spChg>
        <pc:spChg chg="add del mod">
          <ac:chgData name="Kristina Mishra" userId="9a3c3a52984c3d96" providerId="LiveId" clId="{680D1BF0-4374-44B4-B083-14FCABA92684}" dt="2021-10-07T14:08:31.922" v="76930" actId="478"/>
          <ac:spMkLst>
            <pc:docMk/>
            <pc:sldMk cId="3937276016" sldId="342"/>
            <ac:spMk id="5" creationId="{EF2B4512-2FCC-4BED-8D40-7D721DC63F43}"/>
          </ac:spMkLst>
        </pc:spChg>
      </pc:sldChg>
      <pc:sldChg chg="addSp delSp modSp add mod ord modTransition modNotes modNotesTx">
        <pc:chgData name="Kristina Mishra" userId="9a3c3a52984c3d96" providerId="LiveId" clId="{680D1BF0-4374-44B4-B083-14FCABA92684}" dt="2021-10-18T15:05:50.053" v="85409" actId="313"/>
        <pc:sldMkLst>
          <pc:docMk/>
          <pc:sldMk cId="2365198791" sldId="343"/>
        </pc:sldMkLst>
        <pc:spChg chg="mod">
          <ac:chgData name="Kristina Mishra" userId="9a3c3a52984c3d96" providerId="LiveId" clId="{680D1BF0-4374-44B4-B083-14FCABA92684}" dt="2021-10-07T03:57:57.789" v="73022" actId="20577"/>
          <ac:spMkLst>
            <pc:docMk/>
            <pc:sldMk cId="2365198791" sldId="343"/>
            <ac:spMk id="7" creationId="{F5066883-2B86-4796-BAB2-31133A81DFA0}"/>
          </ac:spMkLst>
        </pc:spChg>
        <pc:picChg chg="add del mod">
          <ac:chgData name="Kristina Mishra" userId="9a3c3a52984c3d96" providerId="LiveId" clId="{680D1BF0-4374-44B4-B083-14FCABA92684}" dt="2021-10-07T03:59:06.458" v="73028" actId="478"/>
          <ac:picMkLst>
            <pc:docMk/>
            <pc:sldMk cId="2365198791" sldId="343"/>
            <ac:picMk id="3" creationId="{B126A421-FEBF-4576-952E-D5091579CCA1}"/>
          </ac:picMkLst>
        </pc:picChg>
        <pc:picChg chg="add del mod">
          <ac:chgData name="Kristina Mishra" userId="9a3c3a52984c3d96" providerId="LiveId" clId="{680D1BF0-4374-44B4-B083-14FCABA92684}" dt="2021-10-07T04:00:56.280" v="73040" actId="478"/>
          <ac:picMkLst>
            <pc:docMk/>
            <pc:sldMk cId="2365198791" sldId="343"/>
            <ac:picMk id="6" creationId="{24399412-20F3-4446-A7A0-B7CF745D4AB4}"/>
          </ac:picMkLst>
        </pc:picChg>
        <pc:picChg chg="add mod ord">
          <ac:chgData name="Kristina Mishra" userId="9a3c3a52984c3d96" providerId="LiveId" clId="{680D1BF0-4374-44B4-B083-14FCABA92684}" dt="2021-10-07T04:01:09.240" v="73043" actId="14100"/>
          <ac:picMkLst>
            <pc:docMk/>
            <pc:sldMk cId="2365198791" sldId="343"/>
            <ac:picMk id="11" creationId="{B8C5F40F-7591-485A-A84F-FF95D1738785}"/>
          </ac:picMkLst>
        </pc:picChg>
      </pc:sldChg>
      <pc:sldChg chg="addSp delSp modSp add mod modTransition modNotes modNotesTx">
        <pc:chgData name="Kristina Mishra" userId="9a3c3a52984c3d96" providerId="LiveId" clId="{680D1BF0-4374-44B4-B083-14FCABA92684}" dt="2021-10-18T15:00:16.123" v="85291" actId="20577"/>
        <pc:sldMkLst>
          <pc:docMk/>
          <pc:sldMk cId="3698852784" sldId="344"/>
        </pc:sldMkLst>
        <pc:spChg chg="mod">
          <ac:chgData name="Kristina Mishra" userId="9a3c3a52984c3d96" providerId="LiveId" clId="{680D1BF0-4374-44B4-B083-14FCABA92684}" dt="2021-10-07T14:13:30.129" v="77017" actId="14100"/>
          <ac:spMkLst>
            <pc:docMk/>
            <pc:sldMk cId="3698852784" sldId="344"/>
            <ac:spMk id="2" creationId="{170D03C6-56C5-4E90-8FBF-3230966AE85F}"/>
          </ac:spMkLst>
        </pc:spChg>
        <pc:spChg chg="add mod">
          <ac:chgData name="Kristina Mishra" userId="9a3c3a52984c3d96" providerId="LiveId" clId="{680D1BF0-4374-44B4-B083-14FCABA92684}" dt="2021-10-07T03:55:31.001" v="72940" actId="20577"/>
          <ac:spMkLst>
            <pc:docMk/>
            <pc:sldMk cId="3698852784" sldId="344"/>
            <ac:spMk id="3" creationId="{8AE70818-966B-474D-A18A-41AE6778A94F}"/>
          </ac:spMkLst>
        </pc:spChg>
        <pc:spChg chg="add del mod">
          <ac:chgData name="Kristina Mishra" userId="9a3c3a52984c3d96" providerId="LiveId" clId="{680D1BF0-4374-44B4-B083-14FCABA92684}" dt="2021-10-02T23:54:31.324" v="31628" actId="478"/>
          <ac:spMkLst>
            <pc:docMk/>
            <pc:sldMk cId="3698852784" sldId="344"/>
            <ac:spMk id="5" creationId="{C3435D9B-DD31-4D7A-8126-607627C30D01}"/>
          </ac:spMkLst>
        </pc:spChg>
        <pc:spChg chg="add mod">
          <ac:chgData name="Kristina Mishra" userId="9a3c3a52984c3d96" providerId="LiveId" clId="{680D1BF0-4374-44B4-B083-14FCABA92684}" dt="2021-10-07T13:45:34.532" v="76644" actId="164"/>
          <ac:spMkLst>
            <pc:docMk/>
            <pc:sldMk cId="3698852784" sldId="344"/>
            <ac:spMk id="6" creationId="{0BD442B4-1AF9-4043-BB87-96DF3465AB60}"/>
          </ac:spMkLst>
        </pc:spChg>
        <pc:spChg chg="add mod">
          <ac:chgData name="Kristina Mishra" userId="9a3c3a52984c3d96" providerId="LiveId" clId="{680D1BF0-4374-44B4-B083-14FCABA92684}" dt="2021-10-07T13:45:34.532" v="76644" actId="164"/>
          <ac:spMkLst>
            <pc:docMk/>
            <pc:sldMk cId="3698852784" sldId="344"/>
            <ac:spMk id="7" creationId="{C32E3F46-4C17-4A77-A2DE-4F9450832635}"/>
          </ac:spMkLst>
        </pc:spChg>
        <pc:spChg chg="add mod">
          <ac:chgData name="Kristina Mishra" userId="9a3c3a52984c3d96" providerId="LiveId" clId="{680D1BF0-4374-44B4-B083-14FCABA92684}" dt="2021-10-02T23:54:33.404" v="31629"/>
          <ac:spMkLst>
            <pc:docMk/>
            <pc:sldMk cId="3698852784" sldId="344"/>
            <ac:spMk id="9" creationId="{47307F5F-303D-4687-8DD2-90DD78ACCE70}"/>
          </ac:spMkLst>
        </pc:spChg>
        <pc:spChg chg="add mod">
          <ac:chgData name="Kristina Mishra" userId="9a3c3a52984c3d96" providerId="LiveId" clId="{680D1BF0-4374-44B4-B083-14FCABA92684}" dt="2021-10-02T23:56:23.291" v="31647" actId="1076"/>
          <ac:spMkLst>
            <pc:docMk/>
            <pc:sldMk cId="3698852784" sldId="344"/>
            <ac:spMk id="10" creationId="{B243EB22-C574-4A93-9CA8-AC97762D6F10}"/>
          </ac:spMkLst>
        </pc:spChg>
        <pc:grpChg chg="add mod">
          <ac:chgData name="Kristina Mishra" userId="9a3c3a52984c3d96" providerId="LiveId" clId="{680D1BF0-4374-44B4-B083-14FCABA92684}" dt="2021-10-07T13:45:34.532" v="76644" actId="164"/>
          <ac:grpSpMkLst>
            <pc:docMk/>
            <pc:sldMk cId="3698852784" sldId="344"/>
            <ac:grpSpMk id="4" creationId="{24C7BF4E-5916-4ED7-88DF-1C5F9F9C8C37}"/>
          </ac:grpSpMkLst>
        </pc:grpChg>
        <pc:grpChg chg="add del mod">
          <ac:chgData name="Kristina Mishra" userId="9a3c3a52984c3d96" providerId="LiveId" clId="{680D1BF0-4374-44B4-B083-14FCABA92684}" dt="2021-10-07T13:45:34.532" v="76644" actId="164"/>
          <ac:grpSpMkLst>
            <pc:docMk/>
            <pc:sldMk cId="3698852784" sldId="344"/>
            <ac:grpSpMk id="8" creationId="{A10BCC70-70BC-48A3-8EDF-A67015B57AB4}"/>
          </ac:grpSpMkLst>
        </pc:grpChg>
        <pc:picChg chg="del">
          <ac:chgData name="Kristina Mishra" userId="9a3c3a52984c3d96" providerId="LiveId" clId="{680D1BF0-4374-44B4-B083-14FCABA92684}" dt="2021-10-02T23:53:09.953" v="31605" actId="478"/>
          <ac:picMkLst>
            <pc:docMk/>
            <pc:sldMk cId="3698852784" sldId="344"/>
            <ac:picMk id="4" creationId="{CEB832AC-DD75-4BBC-BB58-0550919159A3}"/>
          </ac:picMkLst>
        </pc:picChg>
      </pc:sldChg>
      <pc:sldChg chg="addSp delSp modSp add mod modTransition setBg modNotesTx">
        <pc:chgData name="Kristina Mishra" userId="9a3c3a52984c3d96" providerId="LiveId" clId="{680D1BF0-4374-44B4-B083-14FCABA92684}" dt="2021-10-21T20:04:48.579" v="87530" actId="20577"/>
        <pc:sldMkLst>
          <pc:docMk/>
          <pc:sldMk cId="2016799824" sldId="345"/>
        </pc:sldMkLst>
        <pc:spChg chg="mod">
          <ac:chgData name="Kristina Mishra" userId="9a3c3a52984c3d96" providerId="LiveId" clId="{680D1BF0-4374-44B4-B083-14FCABA92684}" dt="2021-10-07T14:09:11.486" v="76938" actId="207"/>
          <ac:spMkLst>
            <pc:docMk/>
            <pc:sldMk cId="2016799824" sldId="345"/>
            <ac:spMk id="2" creationId="{170D03C6-56C5-4E90-8FBF-3230966AE85F}"/>
          </ac:spMkLst>
        </pc:spChg>
        <pc:spChg chg="add del mod">
          <ac:chgData name="Kristina Mishra" userId="9a3c3a52984c3d96" providerId="LiveId" clId="{680D1BF0-4374-44B4-B083-14FCABA92684}" dt="2021-10-03T16:31:41.445" v="34224" actId="478"/>
          <ac:spMkLst>
            <pc:docMk/>
            <pc:sldMk cId="2016799824" sldId="345"/>
            <ac:spMk id="5" creationId="{D2318686-9901-4F21-B8F0-2337799BCFB3}"/>
          </ac:spMkLst>
        </pc:spChg>
        <pc:spChg chg="add mod">
          <ac:chgData name="Kristina Mishra" userId="9a3c3a52984c3d96" providerId="LiveId" clId="{680D1BF0-4374-44B4-B083-14FCABA92684}" dt="2021-10-03T16:39:50.345" v="34946" actId="255"/>
          <ac:spMkLst>
            <pc:docMk/>
            <pc:sldMk cId="2016799824" sldId="345"/>
            <ac:spMk id="6" creationId="{F3E1A4EC-5F78-42E5-A1AF-B66BA6637CF7}"/>
          </ac:spMkLst>
        </pc:spChg>
        <pc:spChg chg="add">
          <ac:chgData name="Kristina Mishra" userId="9a3c3a52984c3d96" providerId="LiveId" clId="{680D1BF0-4374-44B4-B083-14FCABA92684}" dt="2021-10-03T16:39:33.819" v="34943" actId="26606"/>
          <ac:spMkLst>
            <pc:docMk/>
            <pc:sldMk cId="2016799824" sldId="345"/>
            <ac:spMk id="13" creationId="{5AAE9118-0436-4488-AC4A-C14DF6A7B6B1}"/>
          </ac:spMkLst>
        </pc:spChg>
        <pc:spChg chg="add">
          <ac:chgData name="Kristina Mishra" userId="9a3c3a52984c3d96" providerId="LiveId" clId="{680D1BF0-4374-44B4-B083-14FCABA92684}" dt="2021-10-03T16:39:33.819" v="34943" actId="26606"/>
          <ac:spMkLst>
            <pc:docMk/>
            <pc:sldMk cId="2016799824" sldId="345"/>
            <ac:spMk id="15" creationId="{1B10F861-B8F1-49C7-BD58-EAB20CEE7F93}"/>
          </ac:spMkLst>
        </pc:spChg>
        <pc:spChg chg="add">
          <ac:chgData name="Kristina Mishra" userId="9a3c3a52984c3d96" providerId="LiveId" clId="{680D1BF0-4374-44B4-B083-14FCABA92684}" dt="2021-10-03T16:39:33.819" v="34943" actId="26606"/>
          <ac:spMkLst>
            <pc:docMk/>
            <pc:sldMk cId="2016799824" sldId="345"/>
            <ac:spMk id="17" creationId="{61F6E425-22AB-4DA2-8FAC-58ADB58EF6C3}"/>
          </ac:spMkLst>
        </pc:spChg>
        <pc:picChg chg="del">
          <ac:chgData name="Kristina Mishra" userId="9a3c3a52984c3d96" providerId="LiveId" clId="{680D1BF0-4374-44B4-B083-14FCABA92684}" dt="2021-10-03T16:31:15.904" v="34220" actId="478"/>
          <ac:picMkLst>
            <pc:docMk/>
            <pc:sldMk cId="2016799824" sldId="345"/>
            <ac:picMk id="4" creationId="{CEB832AC-DD75-4BBC-BB58-0550919159A3}"/>
          </ac:picMkLst>
        </pc:picChg>
        <pc:picChg chg="add mod ord">
          <ac:chgData name="Kristina Mishra" userId="9a3c3a52984c3d96" providerId="LiveId" clId="{680D1BF0-4374-44B4-B083-14FCABA92684}" dt="2021-10-03T16:39:33.819" v="34943" actId="26606"/>
          <ac:picMkLst>
            <pc:docMk/>
            <pc:sldMk cId="2016799824" sldId="345"/>
            <ac:picMk id="7" creationId="{E5880175-4327-41B4-A0B4-D524A5CB6A30}"/>
          </ac:picMkLst>
        </pc:picChg>
        <pc:picChg chg="add mod">
          <ac:chgData name="Kristina Mishra" userId="9a3c3a52984c3d96" providerId="LiveId" clId="{680D1BF0-4374-44B4-B083-14FCABA92684}" dt="2021-10-03T16:39:33.819" v="34943" actId="26606"/>
          <ac:picMkLst>
            <pc:docMk/>
            <pc:sldMk cId="2016799824" sldId="345"/>
            <ac:picMk id="8" creationId="{398A314E-3669-47C8-B0C3-C184F2A20AED}"/>
          </ac:picMkLst>
        </pc:picChg>
      </pc:sldChg>
      <pc:sldChg chg="add del ord">
        <pc:chgData name="Kristina Mishra" userId="9a3c3a52984c3d96" providerId="LiveId" clId="{680D1BF0-4374-44B4-B083-14FCABA92684}" dt="2021-10-04T15:48:42.764" v="63840" actId="2696"/>
        <pc:sldMkLst>
          <pc:docMk/>
          <pc:sldMk cId="1431021294" sldId="346"/>
        </pc:sldMkLst>
      </pc:sldChg>
      <pc:sldChg chg="addSp delSp modSp add mod modTransition setBg modNotes modNotesTx">
        <pc:chgData name="Kristina Mishra" userId="9a3c3a52984c3d96" providerId="LiveId" clId="{680D1BF0-4374-44B4-B083-14FCABA92684}" dt="2021-10-19T14:51:13.249" v="86455" actId="20577"/>
        <pc:sldMkLst>
          <pc:docMk/>
          <pc:sldMk cId="2280825687" sldId="347"/>
        </pc:sldMkLst>
        <pc:spChg chg="mod">
          <ac:chgData name="Kristina Mishra" userId="9a3c3a52984c3d96" providerId="LiveId" clId="{680D1BF0-4374-44B4-B083-14FCABA92684}" dt="2021-10-07T13:49:31.974" v="76651" actId="207"/>
          <ac:spMkLst>
            <pc:docMk/>
            <pc:sldMk cId="2280825687" sldId="347"/>
            <ac:spMk id="2" creationId="{CC358C5F-6D56-4FC0-ADDD-7125BBBEF27F}"/>
          </ac:spMkLst>
        </pc:spChg>
        <pc:spChg chg="del">
          <ac:chgData name="Kristina Mishra" userId="9a3c3a52984c3d96" providerId="LiveId" clId="{680D1BF0-4374-44B4-B083-14FCABA92684}" dt="2021-10-03T17:55:18.500" v="42249" actId="478"/>
          <ac:spMkLst>
            <pc:docMk/>
            <pc:sldMk cId="2280825687" sldId="347"/>
            <ac:spMk id="3" creationId="{3001F4A1-647A-4163-ADC8-EA14CE1D4CF1}"/>
          </ac:spMkLst>
        </pc:spChg>
        <pc:spChg chg="add mod">
          <ac:chgData name="Kristina Mishra" userId="9a3c3a52984c3d96" providerId="LiveId" clId="{680D1BF0-4374-44B4-B083-14FCABA92684}" dt="2021-10-19T02:51:00.437" v="86293" actId="2085"/>
          <ac:spMkLst>
            <pc:docMk/>
            <pc:sldMk cId="2280825687" sldId="347"/>
            <ac:spMk id="5" creationId="{80BCB81F-6757-4BA8-AF85-698981D1585C}"/>
          </ac:spMkLst>
        </pc:spChg>
        <pc:spChg chg="add del mod">
          <ac:chgData name="Kristina Mishra" userId="9a3c3a52984c3d96" providerId="LiveId" clId="{680D1BF0-4374-44B4-B083-14FCABA92684}" dt="2021-10-03T17:55:25.530" v="42250" actId="478"/>
          <ac:spMkLst>
            <pc:docMk/>
            <pc:sldMk cId="2280825687" sldId="347"/>
            <ac:spMk id="6" creationId="{D840BDC4-4241-4ECD-B803-ACF1A457956B}"/>
          </ac:spMkLst>
        </pc:spChg>
        <pc:spChg chg="add del">
          <ac:chgData name="Kristina Mishra" userId="9a3c3a52984c3d96" providerId="LiveId" clId="{680D1BF0-4374-44B4-B083-14FCABA92684}" dt="2021-10-07T13:47:44.497" v="76646" actId="26606"/>
          <ac:spMkLst>
            <pc:docMk/>
            <pc:sldMk cId="2280825687" sldId="347"/>
            <ac:spMk id="9" creationId="{823AC064-BC96-4F32-8AE1-B2FD38754823}"/>
          </ac:spMkLst>
        </pc:spChg>
        <pc:picChg chg="add mod">
          <ac:chgData name="Kristina Mishra" userId="9a3c3a52984c3d96" providerId="LiveId" clId="{680D1BF0-4374-44B4-B083-14FCABA92684}" dt="2021-10-07T13:47:44.497" v="76646" actId="26606"/>
          <ac:picMkLst>
            <pc:docMk/>
            <pc:sldMk cId="2280825687" sldId="347"/>
            <ac:picMk id="4" creationId="{C246C556-91EE-45D4-9D40-DD0427FD07DE}"/>
          </ac:picMkLst>
        </pc:picChg>
        <pc:cxnChg chg="add del">
          <ac:chgData name="Kristina Mishra" userId="9a3c3a52984c3d96" providerId="LiveId" clId="{680D1BF0-4374-44B4-B083-14FCABA92684}" dt="2021-10-07T13:47:44.497" v="76646" actId="26606"/>
          <ac:cxnSpMkLst>
            <pc:docMk/>
            <pc:sldMk cId="2280825687" sldId="347"/>
            <ac:cxnSpMk id="11" creationId="{7E7C77BC-7138-40B1-A15B-20F57A494629}"/>
          </ac:cxnSpMkLst>
        </pc:cxnChg>
      </pc:sldChg>
      <pc:sldChg chg="delSp add del mod">
        <pc:chgData name="Kristina Mishra" userId="9a3c3a52984c3d96" providerId="LiveId" clId="{680D1BF0-4374-44B4-B083-14FCABA92684}" dt="2021-10-03T19:58:15.491" v="48127" actId="2696"/>
        <pc:sldMkLst>
          <pc:docMk/>
          <pc:sldMk cId="2930970632" sldId="348"/>
        </pc:sldMkLst>
        <pc:picChg chg="del">
          <ac:chgData name="Kristina Mishra" userId="9a3c3a52984c3d96" providerId="LiveId" clId="{680D1BF0-4374-44B4-B083-14FCABA92684}" dt="2021-10-03T19:58:02.638" v="48125" actId="478"/>
          <ac:picMkLst>
            <pc:docMk/>
            <pc:sldMk cId="2930970632" sldId="348"/>
            <ac:picMk id="4" creationId="{7C5A1B6B-4C4A-477F-8224-77F3436CED53}"/>
          </ac:picMkLst>
        </pc:picChg>
      </pc:sldChg>
      <pc:sldChg chg="add del ord setBg modNotesTx">
        <pc:chgData name="Kristina Mishra" userId="9a3c3a52984c3d96" providerId="LiveId" clId="{680D1BF0-4374-44B4-B083-14FCABA92684}" dt="2021-10-03T21:05:06.824" v="50192" actId="2696"/>
        <pc:sldMkLst>
          <pc:docMk/>
          <pc:sldMk cId="856778627" sldId="349"/>
        </pc:sldMkLst>
      </pc:sldChg>
      <pc:sldChg chg="addSp delSp modSp add mod ord modTransition setBg modNotesTx">
        <pc:chgData name="Kristina Mishra" userId="9a3c3a52984c3d96" providerId="LiveId" clId="{680D1BF0-4374-44B4-B083-14FCABA92684}" dt="2021-10-18T15:08:00.905" v="85465" actId="20577"/>
        <pc:sldMkLst>
          <pc:docMk/>
          <pc:sldMk cId="4192230058" sldId="350"/>
        </pc:sldMkLst>
        <pc:spChg chg="mod">
          <ac:chgData name="Kristina Mishra" userId="9a3c3a52984c3d96" providerId="LiveId" clId="{680D1BF0-4374-44B4-B083-14FCABA92684}" dt="2021-10-03T21:05:23.322" v="50193" actId="26606"/>
          <ac:spMkLst>
            <pc:docMk/>
            <pc:sldMk cId="4192230058" sldId="350"/>
            <ac:spMk id="2" creationId="{24AF95C0-381A-408D-80ED-8EBFA5329F72}"/>
          </ac:spMkLst>
        </pc:spChg>
        <pc:spChg chg="del">
          <ac:chgData name="Kristina Mishra" userId="9a3c3a52984c3d96" providerId="LiveId" clId="{680D1BF0-4374-44B4-B083-14FCABA92684}" dt="2021-10-03T20:01:37.402" v="48214" actId="478"/>
          <ac:spMkLst>
            <pc:docMk/>
            <pc:sldMk cId="4192230058" sldId="350"/>
            <ac:spMk id="3" creationId="{CF13BF49-226A-48E1-9287-16396552A4CE}"/>
          </ac:spMkLst>
        </pc:spChg>
        <pc:spChg chg="add mod">
          <ac:chgData name="Kristina Mishra" userId="9a3c3a52984c3d96" providerId="LiveId" clId="{680D1BF0-4374-44B4-B083-14FCABA92684}" dt="2021-10-03T20:01:41.043" v="48215"/>
          <ac:spMkLst>
            <pc:docMk/>
            <pc:sldMk cId="4192230058" sldId="350"/>
            <ac:spMk id="5" creationId="{B2F22033-223A-4209-9353-E844A9A2CEDB}"/>
          </ac:spMkLst>
        </pc:spChg>
        <pc:spChg chg="add del">
          <ac:chgData name="Kristina Mishra" userId="9a3c3a52984c3d96" providerId="LiveId" clId="{680D1BF0-4374-44B4-B083-14FCABA92684}" dt="2021-10-03T21:05:23.322" v="50193" actId="26606"/>
          <ac:spMkLst>
            <pc:docMk/>
            <pc:sldMk cId="4192230058" sldId="350"/>
            <ac:spMk id="10" creationId="{1045B59B-615E-4718-A150-42DE5D03E1C8}"/>
          </ac:spMkLst>
        </pc:spChg>
        <pc:spChg chg="add del">
          <ac:chgData name="Kristina Mishra" userId="9a3c3a52984c3d96" providerId="LiveId" clId="{680D1BF0-4374-44B4-B083-14FCABA92684}" dt="2021-10-03T21:05:23.322" v="50193" actId="26606"/>
          <ac:spMkLst>
            <pc:docMk/>
            <pc:sldMk cId="4192230058" sldId="350"/>
            <ac:spMk id="12" creationId="{D6CF29CD-38B8-4924-BA11-6D60517487EF}"/>
          </ac:spMkLst>
        </pc:spChg>
        <pc:spChg chg="add">
          <ac:chgData name="Kristina Mishra" userId="9a3c3a52984c3d96" providerId="LiveId" clId="{680D1BF0-4374-44B4-B083-14FCABA92684}" dt="2021-10-03T21:05:23.322" v="50193" actId="26606"/>
          <ac:spMkLst>
            <pc:docMk/>
            <pc:sldMk cId="4192230058" sldId="350"/>
            <ac:spMk id="17" creationId="{823AC064-BC96-4F32-8AE1-B2FD38754823}"/>
          </ac:spMkLst>
        </pc:spChg>
        <pc:graphicFrameChg chg="add mod ord modGraphic">
          <ac:chgData name="Kristina Mishra" userId="9a3c3a52984c3d96" providerId="LiveId" clId="{680D1BF0-4374-44B4-B083-14FCABA92684}" dt="2021-10-03T21:05:23.322" v="50193" actId="26606"/>
          <ac:graphicFrameMkLst>
            <pc:docMk/>
            <pc:sldMk cId="4192230058" sldId="350"/>
            <ac:graphicFrameMk id="4" creationId="{608ABB33-98C5-43C7-9E99-13B4E72200C3}"/>
          </ac:graphicFrameMkLst>
        </pc:graphicFrameChg>
        <pc:picChg chg="add del mod">
          <ac:chgData name="Kristina Mishra" userId="9a3c3a52984c3d96" providerId="LiveId" clId="{680D1BF0-4374-44B4-B083-14FCABA92684}" dt="2021-10-03T20:46:55.037" v="48598" actId="478"/>
          <ac:picMkLst>
            <pc:docMk/>
            <pc:sldMk cId="4192230058" sldId="350"/>
            <ac:picMk id="8" creationId="{4DA905D1-1195-49C5-9B2F-73BD1D8B6A8B}"/>
          </ac:picMkLst>
        </pc:picChg>
        <pc:cxnChg chg="add">
          <ac:chgData name="Kristina Mishra" userId="9a3c3a52984c3d96" providerId="LiveId" clId="{680D1BF0-4374-44B4-B083-14FCABA92684}" dt="2021-10-03T21:05:23.322" v="50193" actId="26606"/>
          <ac:cxnSpMkLst>
            <pc:docMk/>
            <pc:sldMk cId="4192230058" sldId="350"/>
            <ac:cxnSpMk id="19" creationId="{7E7C77BC-7138-40B1-A15B-20F57A494629}"/>
          </ac:cxnSpMkLst>
        </pc:cxnChg>
      </pc:sldChg>
      <pc:sldChg chg="addSp delSp modSp add mod modTransition modNotesTx">
        <pc:chgData name="Kristina Mishra" userId="9a3c3a52984c3d96" providerId="LiveId" clId="{680D1BF0-4374-44B4-B083-14FCABA92684}" dt="2021-10-18T15:08:46.166" v="85476" actId="20577"/>
        <pc:sldMkLst>
          <pc:docMk/>
          <pc:sldMk cId="1494690455" sldId="351"/>
        </pc:sldMkLst>
        <pc:spChg chg="mod">
          <ac:chgData name="Kristina Mishra" userId="9a3c3a52984c3d96" providerId="LiveId" clId="{680D1BF0-4374-44B4-B083-14FCABA92684}" dt="2021-10-03T20:55:59.049" v="49111" actId="26606"/>
          <ac:spMkLst>
            <pc:docMk/>
            <pc:sldMk cId="1494690455" sldId="351"/>
            <ac:spMk id="2" creationId="{24AF95C0-381A-408D-80ED-8EBFA5329F72}"/>
          </ac:spMkLst>
        </pc:spChg>
        <pc:spChg chg="ord">
          <ac:chgData name="Kristina Mishra" userId="9a3c3a52984c3d96" providerId="LiveId" clId="{680D1BF0-4374-44B4-B083-14FCABA92684}" dt="2021-10-03T20:55:59.049" v="49111" actId="26606"/>
          <ac:spMkLst>
            <pc:docMk/>
            <pc:sldMk cId="1494690455" sldId="351"/>
            <ac:spMk id="5" creationId="{B2F22033-223A-4209-9353-E844A9A2CEDB}"/>
          </ac:spMkLst>
        </pc:spChg>
        <pc:spChg chg="del">
          <ac:chgData name="Kristina Mishra" userId="9a3c3a52984c3d96" providerId="LiveId" clId="{680D1BF0-4374-44B4-B083-14FCABA92684}" dt="2021-10-03T20:55:59.049" v="49111" actId="26606"/>
          <ac:spMkLst>
            <pc:docMk/>
            <pc:sldMk cId="1494690455" sldId="351"/>
            <ac:spMk id="10" creationId="{1045B59B-615E-4718-A150-42DE5D03E1C8}"/>
          </ac:spMkLst>
        </pc:spChg>
        <pc:spChg chg="del">
          <ac:chgData name="Kristina Mishra" userId="9a3c3a52984c3d96" providerId="LiveId" clId="{680D1BF0-4374-44B4-B083-14FCABA92684}" dt="2021-10-03T20:55:59.049" v="49111" actId="26606"/>
          <ac:spMkLst>
            <pc:docMk/>
            <pc:sldMk cId="1494690455" sldId="351"/>
            <ac:spMk id="12" creationId="{D6CF29CD-38B8-4924-BA11-6D60517487EF}"/>
          </ac:spMkLst>
        </pc:spChg>
        <pc:spChg chg="add">
          <ac:chgData name="Kristina Mishra" userId="9a3c3a52984c3d96" providerId="LiveId" clId="{680D1BF0-4374-44B4-B083-14FCABA92684}" dt="2021-10-03T20:55:59.049" v="49111" actId="26606"/>
          <ac:spMkLst>
            <pc:docMk/>
            <pc:sldMk cId="1494690455" sldId="351"/>
            <ac:spMk id="17" creationId="{823AC064-BC96-4F32-8AE1-B2FD38754823}"/>
          </ac:spMkLst>
        </pc:spChg>
        <pc:graphicFrameChg chg="del modGraphic">
          <ac:chgData name="Kristina Mishra" userId="9a3c3a52984c3d96" providerId="LiveId" clId="{680D1BF0-4374-44B4-B083-14FCABA92684}" dt="2021-10-03T20:46:51.165" v="48597" actId="478"/>
          <ac:graphicFrameMkLst>
            <pc:docMk/>
            <pc:sldMk cId="1494690455" sldId="351"/>
            <ac:graphicFrameMk id="4" creationId="{608ABB33-98C5-43C7-9E99-13B4E72200C3}"/>
          </ac:graphicFrameMkLst>
        </pc:graphicFrameChg>
        <pc:picChg chg="add mod">
          <ac:chgData name="Kristina Mishra" userId="9a3c3a52984c3d96" providerId="LiveId" clId="{680D1BF0-4374-44B4-B083-14FCABA92684}" dt="2021-10-03T20:55:59.049" v="49111" actId="26606"/>
          <ac:picMkLst>
            <pc:docMk/>
            <pc:sldMk cId="1494690455" sldId="351"/>
            <ac:picMk id="3" creationId="{CA191EBD-62EF-4FAA-9090-52C1B335F453}"/>
          </ac:picMkLst>
        </pc:picChg>
        <pc:picChg chg="mod">
          <ac:chgData name="Kristina Mishra" userId="9a3c3a52984c3d96" providerId="LiveId" clId="{680D1BF0-4374-44B4-B083-14FCABA92684}" dt="2021-10-03T20:55:59.049" v="49111" actId="26606"/>
          <ac:picMkLst>
            <pc:docMk/>
            <pc:sldMk cId="1494690455" sldId="351"/>
            <ac:picMk id="8" creationId="{4DA905D1-1195-49C5-9B2F-73BD1D8B6A8B}"/>
          </ac:picMkLst>
        </pc:picChg>
        <pc:cxnChg chg="add">
          <ac:chgData name="Kristina Mishra" userId="9a3c3a52984c3d96" providerId="LiveId" clId="{680D1BF0-4374-44B4-B083-14FCABA92684}" dt="2021-10-03T20:55:59.049" v="49111" actId="26606"/>
          <ac:cxnSpMkLst>
            <pc:docMk/>
            <pc:sldMk cId="1494690455" sldId="351"/>
            <ac:cxnSpMk id="19" creationId="{7E7C77BC-7138-40B1-A15B-20F57A494629}"/>
          </ac:cxnSpMkLst>
        </pc:cxnChg>
        <pc:cxnChg chg="add">
          <ac:chgData name="Kristina Mishra" userId="9a3c3a52984c3d96" providerId="LiveId" clId="{680D1BF0-4374-44B4-B083-14FCABA92684}" dt="2021-10-03T20:55:59.049" v="49111" actId="26606"/>
          <ac:cxnSpMkLst>
            <pc:docMk/>
            <pc:sldMk cId="1494690455" sldId="351"/>
            <ac:cxnSpMk id="21" creationId="{DB146403-F3D6-484B-B2ED-97F9565D0370}"/>
          </ac:cxnSpMkLst>
        </pc:cxnChg>
      </pc:sldChg>
      <pc:sldChg chg="addSp delSp modSp add mod modTransition modNotesTx">
        <pc:chgData name="Kristina Mishra" userId="9a3c3a52984c3d96" providerId="LiveId" clId="{680D1BF0-4374-44B4-B083-14FCABA92684}" dt="2021-10-21T20:23:15.823" v="87699" actId="20577"/>
        <pc:sldMkLst>
          <pc:docMk/>
          <pc:sldMk cId="2265362821" sldId="352"/>
        </pc:sldMkLst>
        <pc:spChg chg="mod">
          <ac:chgData name="Kristina Mishra" userId="9a3c3a52984c3d96" providerId="LiveId" clId="{680D1BF0-4374-44B4-B083-14FCABA92684}" dt="2021-10-03T21:04:42.666" v="50190" actId="26606"/>
          <ac:spMkLst>
            <pc:docMk/>
            <pc:sldMk cId="2265362821" sldId="352"/>
            <ac:spMk id="2" creationId="{24AF95C0-381A-408D-80ED-8EBFA5329F72}"/>
          </ac:spMkLst>
        </pc:spChg>
        <pc:spChg chg="ord">
          <ac:chgData name="Kristina Mishra" userId="9a3c3a52984c3d96" providerId="LiveId" clId="{680D1BF0-4374-44B4-B083-14FCABA92684}" dt="2021-10-03T21:04:42.666" v="50190" actId="26606"/>
          <ac:spMkLst>
            <pc:docMk/>
            <pc:sldMk cId="2265362821" sldId="352"/>
            <ac:spMk id="5" creationId="{B2F22033-223A-4209-9353-E844A9A2CEDB}"/>
          </ac:spMkLst>
        </pc:spChg>
        <pc:spChg chg="del">
          <ac:chgData name="Kristina Mishra" userId="9a3c3a52984c3d96" providerId="LiveId" clId="{680D1BF0-4374-44B4-B083-14FCABA92684}" dt="2021-10-03T21:04:42.666" v="50190" actId="26606"/>
          <ac:spMkLst>
            <pc:docMk/>
            <pc:sldMk cId="2265362821" sldId="352"/>
            <ac:spMk id="17" creationId="{823AC064-BC96-4F32-8AE1-B2FD38754823}"/>
          </ac:spMkLst>
        </pc:spChg>
        <pc:spChg chg="add">
          <ac:chgData name="Kristina Mishra" userId="9a3c3a52984c3d96" providerId="LiveId" clId="{680D1BF0-4374-44B4-B083-14FCABA92684}" dt="2021-10-03T21:04:42.666" v="50190" actId="26606"/>
          <ac:spMkLst>
            <pc:docMk/>
            <pc:sldMk cId="2265362821" sldId="352"/>
            <ac:spMk id="26" creationId="{823AC064-BC96-4F32-8AE1-B2FD38754823}"/>
          </ac:spMkLst>
        </pc:spChg>
        <pc:picChg chg="del">
          <ac:chgData name="Kristina Mishra" userId="9a3c3a52984c3d96" providerId="LiveId" clId="{680D1BF0-4374-44B4-B083-14FCABA92684}" dt="2021-10-03T21:04:07.591" v="50187" actId="478"/>
          <ac:picMkLst>
            <pc:docMk/>
            <pc:sldMk cId="2265362821" sldId="352"/>
            <ac:picMk id="3" creationId="{CA191EBD-62EF-4FAA-9090-52C1B335F453}"/>
          </ac:picMkLst>
        </pc:picChg>
        <pc:picChg chg="add mod">
          <ac:chgData name="Kristina Mishra" userId="9a3c3a52984c3d96" providerId="LiveId" clId="{680D1BF0-4374-44B4-B083-14FCABA92684}" dt="2021-10-03T21:04:42.666" v="50190" actId="26606"/>
          <ac:picMkLst>
            <pc:docMk/>
            <pc:sldMk cId="2265362821" sldId="352"/>
            <ac:picMk id="4" creationId="{BDC7663C-576D-42F8-B060-892C2C40D013}"/>
          </ac:picMkLst>
        </pc:picChg>
        <pc:picChg chg="del">
          <ac:chgData name="Kristina Mishra" userId="9a3c3a52984c3d96" providerId="LiveId" clId="{680D1BF0-4374-44B4-B083-14FCABA92684}" dt="2021-10-03T21:04:05.504" v="50186" actId="478"/>
          <ac:picMkLst>
            <pc:docMk/>
            <pc:sldMk cId="2265362821" sldId="352"/>
            <ac:picMk id="8" creationId="{4DA905D1-1195-49C5-9B2F-73BD1D8B6A8B}"/>
          </ac:picMkLst>
        </pc:picChg>
        <pc:cxnChg chg="del">
          <ac:chgData name="Kristina Mishra" userId="9a3c3a52984c3d96" providerId="LiveId" clId="{680D1BF0-4374-44B4-B083-14FCABA92684}" dt="2021-10-03T21:04:42.666" v="50190" actId="26606"/>
          <ac:cxnSpMkLst>
            <pc:docMk/>
            <pc:sldMk cId="2265362821" sldId="352"/>
            <ac:cxnSpMk id="19" creationId="{7E7C77BC-7138-40B1-A15B-20F57A494629}"/>
          </ac:cxnSpMkLst>
        </pc:cxnChg>
        <pc:cxnChg chg="del">
          <ac:chgData name="Kristina Mishra" userId="9a3c3a52984c3d96" providerId="LiveId" clId="{680D1BF0-4374-44B4-B083-14FCABA92684}" dt="2021-10-03T21:04:42.666" v="50190" actId="26606"/>
          <ac:cxnSpMkLst>
            <pc:docMk/>
            <pc:sldMk cId="2265362821" sldId="352"/>
            <ac:cxnSpMk id="21" creationId="{DB146403-F3D6-484B-B2ED-97F9565D0370}"/>
          </ac:cxnSpMkLst>
        </pc:cxnChg>
        <pc:cxnChg chg="add">
          <ac:chgData name="Kristina Mishra" userId="9a3c3a52984c3d96" providerId="LiveId" clId="{680D1BF0-4374-44B4-B083-14FCABA92684}" dt="2021-10-03T21:04:42.666" v="50190" actId="26606"/>
          <ac:cxnSpMkLst>
            <pc:docMk/>
            <pc:sldMk cId="2265362821" sldId="352"/>
            <ac:cxnSpMk id="28" creationId="{7E7C77BC-7138-40B1-A15B-20F57A494629}"/>
          </ac:cxnSpMkLst>
        </pc:cxnChg>
      </pc:sldChg>
      <pc:sldChg chg="addSp delSp modSp add mod ord modTransition setBg modNotesTx">
        <pc:chgData name="Kristina Mishra" userId="9a3c3a52984c3d96" providerId="LiveId" clId="{680D1BF0-4374-44B4-B083-14FCABA92684}" dt="2021-10-21T20:27:14.364" v="87704" actId="20577"/>
        <pc:sldMkLst>
          <pc:docMk/>
          <pc:sldMk cId="4272664026" sldId="353"/>
        </pc:sldMkLst>
        <pc:spChg chg="mod">
          <ac:chgData name="Kristina Mishra" userId="9a3c3a52984c3d96" providerId="LiveId" clId="{680D1BF0-4374-44B4-B083-14FCABA92684}" dt="2021-10-03T21:48:00.316" v="51147" actId="26606"/>
          <ac:spMkLst>
            <pc:docMk/>
            <pc:sldMk cId="4272664026" sldId="353"/>
            <ac:spMk id="2" creationId="{C48B50FA-555E-40B8-9416-378573C52289}"/>
          </ac:spMkLst>
        </pc:spChg>
        <pc:spChg chg="mod">
          <ac:chgData name="Kristina Mishra" userId="9a3c3a52984c3d96" providerId="LiveId" clId="{680D1BF0-4374-44B4-B083-14FCABA92684}" dt="2021-10-03T21:48:00.316" v="51147" actId="26606"/>
          <ac:spMkLst>
            <pc:docMk/>
            <pc:sldMk cId="4272664026" sldId="353"/>
            <ac:spMk id="3" creationId="{8A906185-3C2F-4CA8-AF82-DC65D572C86B}"/>
          </ac:spMkLst>
        </pc:spChg>
        <pc:spChg chg="add">
          <ac:chgData name="Kristina Mishra" userId="9a3c3a52984c3d96" providerId="LiveId" clId="{680D1BF0-4374-44B4-B083-14FCABA92684}" dt="2021-10-03T21:48:00.316" v="51147" actId="26606"/>
          <ac:spMkLst>
            <pc:docMk/>
            <pc:sldMk cId="4272664026" sldId="353"/>
            <ac:spMk id="6" creationId="{1707FC24-6981-43D9-B525-C7832BA22463}"/>
          </ac:spMkLst>
        </pc:spChg>
        <pc:picChg chg="mod">
          <ac:chgData name="Kristina Mishra" userId="9a3c3a52984c3d96" providerId="LiveId" clId="{680D1BF0-4374-44B4-B083-14FCABA92684}" dt="2021-10-03T21:48:00.316" v="51147" actId="26606"/>
          <ac:picMkLst>
            <pc:docMk/>
            <pc:sldMk cId="4272664026" sldId="353"/>
            <ac:picMk id="4" creationId="{A0A3CB92-DBD3-485C-BE41-37A6A1FC3885}"/>
          </ac:picMkLst>
        </pc:picChg>
        <pc:picChg chg="del">
          <ac:chgData name="Kristina Mishra" userId="9a3c3a52984c3d96" providerId="LiveId" clId="{680D1BF0-4374-44B4-B083-14FCABA92684}" dt="2021-10-03T21:46:03.957" v="51072" actId="478"/>
          <ac:picMkLst>
            <pc:docMk/>
            <pc:sldMk cId="4272664026" sldId="353"/>
            <ac:picMk id="9" creationId="{026963EB-DE7A-40F2-AFA6-16F0812B8202}"/>
          </ac:picMkLst>
        </pc:picChg>
      </pc:sldChg>
      <pc:sldChg chg="delSp add del ord setBg delDesignElem">
        <pc:chgData name="Kristina Mishra" userId="9a3c3a52984c3d96" providerId="LiveId" clId="{680D1BF0-4374-44B4-B083-14FCABA92684}" dt="2021-10-03T23:12:15.373" v="53492" actId="2696"/>
        <pc:sldMkLst>
          <pc:docMk/>
          <pc:sldMk cId="4211814462" sldId="354"/>
        </pc:sldMkLst>
        <pc:spChg chg="del">
          <ac:chgData name="Kristina Mishra" userId="9a3c3a52984c3d96" providerId="LiveId" clId="{680D1BF0-4374-44B4-B083-14FCABA92684}" dt="2021-10-03T23:07:19.844" v="53483"/>
          <ac:spMkLst>
            <pc:docMk/>
            <pc:sldMk cId="4211814462" sldId="354"/>
            <ac:spMk id="35" creationId="{AB45A142-4255-493C-8284-5D566C121B10}"/>
          </ac:spMkLst>
        </pc:spChg>
        <pc:cxnChg chg="del">
          <ac:chgData name="Kristina Mishra" userId="9a3c3a52984c3d96" providerId="LiveId" clId="{680D1BF0-4374-44B4-B083-14FCABA92684}" dt="2021-10-03T23:07:19.844" v="53483"/>
          <ac:cxnSpMkLst>
            <pc:docMk/>
            <pc:sldMk cId="4211814462" sldId="354"/>
            <ac:cxnSpMk id="37" creationId="{38FB9660-F42F-4313-BBC4-47C007FE484C}"/>
          </ac:cxnSpMkLst>
        </pc:cxnChg>
      </pc:sldChg>
      <pc:sldChg chg="modSp add mod modTransition modNotes modNotesTx">
        <pc:chgData name="Kristina Mishra" userId="9a3c3a52984c3d96" providerId="LiveId" clId="{680D1BF0-4374-44B4-B083-14FCABA92684}" dt="2021-10-21T20:34:00.673" v="87706" actId="20577"/>
        <pc:sldMkLst>
          <pc:docMk/>
          <pc:sldMk cId="123396793" sldId="355"/>
        </pc:sldMkLst>
        <pc:spChg chg="mod">
          <ac:chgData name="Kristina Mishra" userId="9a3c3a52984c3d96" providerId="LiveId" clId="{680D1BF0-4374-44B4-B083-14FCABA92684}" dt="2021-10-19T02:53:12.024" v="86306" actId="207"/>
          <ac:spMkLst>
            <pc:docMk/>
            <pc:sldMk cId="123396793" sldId="355"/>
            <ac:spMk id="3" creationId="{9E18A55F-A2B7-43D6-AC6D-1F535B3810CE}"/>
          </ac:spMkLst>
        </pc:spChg>
      </pc:sldChg>
      <pc:sldChg chg="addSp delSp modSp add mod modTransition setBg delDesignElem modNotesTx">
        <pc:chgData name="Kristina Mishra" userId="9a3c3a52984c3d96" providerId="LiveId" clId="{680D1BF0-4374-44B4-B083-14FCABA92684}" dt="2021-10-21T20:38:32.404" v="87714" actId="20577"/>
        <pc:sldMkLst>
          <pc:docMk/>
          <pc:sldMk cId="2239214350" sldId="356"/>
        </pc:sldMkLst>
        <pc:spChg chg="mod">
          <ac:chgData name="Kristina Mishra" userId="9a3c3a52984c3d96" providerId="LiveId" clId="{680D1BF0-4374-44B4-B083-14FCABA92684}" dt="2021-10-07T13:32:58.501" v="76568" actId="26606"/>
          <ac:spMkLst>
            <pc:docMk/>
            <pc:sldMk cId="2239214350" sldId="356"/>
            <ac:spMk id="2" creationId="{EA745027-C569-48E6-8A8A-BE7AF54B1AF0}"/>
          </ac:spMkLst>
        </pc:spChg>
        <pc:spChg chg="mod">
          <ac:chgData name="Kristina Mishra" userId="9a3c3a52984c3d96" providerId="LiveId" clId="{680D1BF0-4374-44B4-B083-14FCABA92684}" dt="2021-10-19T02:53:26.287" v="86307" actId="207"/>
          <ac:spMkLst>
            <pc:docMk/>
            <pc:sldMk cId="2239214350" sldId="356"/>
            <ac:spMk id="3" creationId="{E447E692-C9D9-4DF1-81D0-423F0325B925}"/>
          </ac:spMkLst>
        </pc:spChg>
        <pc:spChg chg="add del">
          <ac:chgData name="Kristina Mishra" userId="9a3c3a52984c3d96" providerId="LiveId" clId="{680D1BF0-4374-44B4-B083-14FCABA92684}" dt="2021-10-07T13:32:51.569" v="76567" actId="26606"/>
          <ac:spMkLst>
            <pc:docMk/>
            <pc:sldMk cId="2239214350" sldId="356"/>
            <ac:spMk id="7" creationId="{AB45A142-4255-493C-8284-5D566C121B10}"/>
          </ac:spMkLst>
        </pc:spChg>
        <pc:spChg chg="add">
          <ac:chgData name="Kristina Mishra" userId="9a3c3a52984c3d96" providerId="LiveId" clId="{680D1BF0-4374-44B4-B083-14FCABA92684}" dt="2021-10-07T13:32:58.501" v="76568" actId="26606"/>
          <ac:spMkLst>
            <pc:docMk/>
            <pc:sldMk cId="2239214350" sldId="356"/>
            <ac:spMk id="9" creationId="{AB45A142-4255-493C-8284-5D566C121B10}"/>
          </ac:spMkLst>
        </pc:spChg>
        <pc:spChg chg="del">
          <ac:chgData name="Kristina Mishra" userId="9a3c3a52984c3d96" providerId="LiveId" clId="{680D1BF0-4374-44B4-B083-14FCABA92684}" dt="2021-10-03T23:38:06.406" v="56079"/>
          <ac:spMkLst>
            <pc:docMk/>
            <pc:sldMk cId="2239214350" sldId="356"/>
            <ac:spMk id="10" creationId="{68AF5748-FED8-45BA-8631-26D1D10F3246}"/>
          </ac:spMkLst>
        </pc:spChg>
        <pc:spChg chg="del">
          <ac:chgData name="Kristina Mishra" userId="9a3c3a52984c3d96" providerId="LiveId" clId="{680D1BF0-4374-44B4-B083-14FCABA92684}" dt="2021-10-03T23:38:06.406" v="56079"/>
          <ac:spMkLst>
            <pc:docMk/>
            <pc:sldMk cId="2239214350" sldId="356"/>
            <ac:spMk id="12" creationId="{AF2F604E-43BE-4DC3-B983-E071523364F8}"/>
          </ac:spMkLst>
        </pc:spChg>
        <pc:spChg chg="del">
          <ac:chgData name="Kristina Mishra" userId="9a3c3a52984c3d96" providerId="LiveId" clId="{680D1BF0-4374-44B4-B083-14FCABA92684}" dt="2021-10-03T23:38:06.406" v="56079"/>
          <ac:spMkLst>
            <pc:docMk/>
            <pc:sldMk cId="2239214350" sldId="356"/>
            <ac:spMk id="14" creationId="{08C9B587-E65E-4B52-B37C-ABEBB6E87928}"/>
          </ac:spMkLst>
        </pc:spChg>
        <pc:graphicFrameChg chg="mod ord modGraphic">
          <ac:chgData name="Kristina Mishra" userId="9a3c3a52984c3d96" providerId="LiveId" clId="{680D1BF0-4374-44B4-B083-14FCABA92684}" dt="2021-10-07T13:34:28.311" v="76577" actId="207"/>
          <ac:graphicFrameMkLst>
            <pc:docMk/>
            <pc:sldMk cId="2239214350" sldId="356"/>
            <ac:graphicFrameMk id="5" creationId="{86B0A1A0-326A-4436-BE4C-5FF898CDDBAC}"/>
          </ac:graphicFrameMkLst>
        </pc:graphicFrameChg>
        <pc:cxnChg chg="add del">
          <ac:chgData name="Kristina Mishra" userId="9a3c3a52984c3d96" providerId="LiveId" clId="{680D1BF0-4374-44B4-B083-14FCABA92684}" dt="2021-10-07T13:32:51.569" v="76567" actId="26606"/>
          <ac:cxnSpMkLst>
            <pc:docMk/>
            <pc:sldMk cId="2239214350" sldId="356"/>
            <ac:cxnSpMk id="8" creationId="{38FB9660-F42F-4313-BBC4-47C007FE484C}"/>
          </ac:cxnSpMkLst>
        </pc:cxnChg>
        <pc:cxnChg chg="add">
          <ac:chgData name="Kristina Mishra" userId="9a3c3a52984c3d96" providerId="LiveId" clId="{680D1BF0-4374-44B4-B083-14FCABA92684}" dt="2021-10-07T13:32:58.501" v="76568" actId="26606"/>
          <ac:cxnSpMkLst>
            <pc:docMk/>
            <pc:sldMk cId="2239214350" sldId="356"/>
            <ac:cxnSpMk id="11" creationId="{38FB9660-F42F-4313-BBC4-47C007FE484C}"/>
          </ac:cxnSpMkLst>
        </pc:cxnChg>
      </pc:sldChg>
      <pc:sldChg chg="addSp delSp modSp add mod ord modTransition modAnim modNotesTx">
        <pc:chgData name="Kristina Mishra" userId="9a3c3a52984c3d96" providerId="LiveId" clId="{680D1BF0-4374-44B4-B083-14FCABA92684}" dt="2021-10-21T20:44:29.395" v="87715" actId="20577"/>
        <pc:sldMkLst>
          <pc:docMk/>
          <pc:sldMk cId="3957177049" sldId="357"/>
        </pc:sldMkLst>
        <pc:spChg chg="mod">
          <ac:chgData name="Kristina Mishra" userId="9a3c3a52984c3d96" providerId="LiveId" clId="{680D1BF0-4374-44B4-B083-14FCABA92684}" dt="2021-10-07T14:14:40.515" v="77036" actId="1036"/>
          <ac:spMkLst>
            <pc:docMk/>
            <pc:sldMk cId="3957177049" sldId="357"/>
            <ac:spMk id="2" creationId="{0C3B95D2-DA23-40B7-8548-1BCD97324BA4}"/>
          </ac:spMkLst>
        </pc:spChg>
        <pc:spChg chg="mod">
          <ac:chgData name="Kristina Mishra" userId="9a3c3a52984c3d96" providerId="LiveId" clId="{680D1BF0-4374-44B4-B083-14FCABA92684}" dt="2021-10-07T13:43:16.462" v="76636" actId="1076"/>
          <ac:spMkLst>
            <pc:docMk/>
            <pc:sldMk cId="3957177049" sldId="357"/>
            <ac:spMk id="3" creationId="{117E2DAB-F7AF-4D4D-8190-560CD6FB0812}"/>
          </ac:spMkLst>
        </pc:spChg>
        <pc:grpChg chg="add mod">
          <ac:chgData name="Kristina Mishra" userId="9a3c3a52984c3d96" providerId="LiveId" clId="{680D1BF0-4374-44B4-B083-14FCABA92684}" dt="2021-10-07T13:43:36.952" v="76638" actId="164"/>
          <ac:grpSpMkLst>
            <pc:docMk/>
            <pc:sldMk cId="3957177049" sldId="357"/>
            <ac:grpSpMk id="6" creationId="{185DCF3F-44D3-4425-85BD-B96648BE8EE3}"/>
          </ac:grpSpMkLst>
        </pc:grpChg>
        <pc:grpChg chg="add mod">
          <ac:chgData name="Kristina Mishra" userId="9a3c3a52984c3d96" providerId="LiveId" clId="{680D1BF0-4374-44B4-B083-14FCABA92684}" dt="2021-10-07T13:44:23.195" v="76641" actId="1076"/>
          <ac:grpSpMkLst>
            <pc:docMk/>
            <pc:sldMk cId="3957177049" sldId="357"/>
            <ac:grpSpMk id="8" creationId="{2FE907D6-E22D-49DB-8E7D-900AE0DAC3FF}"/>
          </ac:grpSpMkLst>
        </pc:grpChg>
        <pc:picChg chg="mod">
          <ac:chgData name="Kristina Mishra" userId="9a3c3a52984c3d96" providerId="LiveId" clId="{680D1BF0-4374-44B4-B083-14FCABA92684}" dt="2021-10-07T13:43:36.952" v="76638" actId="164"/>
          <ac:picMkLst>
            <pc:docMk/>
            <pc:sldMk cId="3957177049" sldId="357"/>
            <ac:picMk id="4" creationId="{2AD92C6D-5775-4B88-8657-7E34F1F869CA}"/>
          </ac:picMkLst>
        </pc:picChg>
        <pc:picChg chg="mod">
          <ac:chgData name="Kristina Mishra" userId="9a3c3a52984c3d96" providerId="LiveId" clId="{680D1BF0-4374-44B4-B083-14FCABA92684}" dt="2021-10-07T13:43:28.308" v="76637" actId="164"/>
          <ac:picMkLst>
            <pc:docMk/>
            <pc:sldMk cId="3957177049" sldId="357"/>
            <ac:picMk id="5" creationId="{994D1AF9-4D7B-4262-B2DD-6787F13CE583}"/>
          </ac:picMkLst>
        </pc:picChg>
        <pc:picChg chg="add del mod">
          <ac:chgData name="Kristina Mishra" userId="9a3c3a52984c3d96" providerId="LiveId" clId="{680D1BF0-4374-44B4-B083-14FCABA92684}" dt="2021-10-07T13:43:28.308" v="76637" actId="164"/>
          <ac:picMkLst>
            <pc:docMk/>
            <pc:sldMk cId="3957177049" sldId="357"/>
            <ac:picMk id="7" creationId="{0799F3C7-85B4-4E77-86F2-65580E697F14}"/>
          </ac:picMkLst>
        </pc:picChg>
        <pc:picChg chg="del mod">
          <ac:chgData name="Kristina Mishra" userId="9a3c3a52984c3d96" providerId="LiveId" clId="{680D1BF0-4374-44B4-B083-14FCABA92684}" dt="2021-10-07T14:14:16.219" v="77019" actId="478"/>
          <ac:picMkLst>
            <pc:docMk/>
            <pc:sldMk cId="3957177049" sldId="357"/>
            <ac:picMk id="22" creationId="{C28D33B5-AC9A-47A3-A4C2-FE0AE068662A}"/>
          </ac:picMkLst>
        </pc:picChg>
        <pc:cxnChg chg="add mod">
          <ac:chgData name="Kristina Mishra" userId="9a3c3a52984c3d96" providerId="LiveId" clId="{680D1BF0-4374-44B4-B083-14FCABA92684}" dt="2021-10-19T15:24:59.369" v="86531" actId="14100"/>
          <ac:cxnSpMkLst>
            <pc:docMk/>
            <pc:sldMk cId="3957177049" sldId="357"/>
            <ac:cxnSpMk id="10" creationId="{6036ACBF-3235-4817-8823-8976859DB420}"/>
          </ac:cxnSpMkLst>
        </pc:cxnChg>
        <pc:cxnChg chg="add mod">
          <ac:chgData name="Kristina Mishra" userId="9a3c3a52984c3d96" providerId="LiveId" clId="{680D1BF0-4374-44B4-B083-14FCABA92684}" dt="2021-10-19T15:28:34.679" v="86533" actId="1076"/>
          <ac:cxnSpMkLst>
            <pc:docMk/>
            <pc:sldMk cId="3957177049" sldId="357"/>
            <ac:cxnSpMk id="11" creationId="{EC4F8A82-05E7-4A5B-A176-0ED0D377169B}"/>
          </ac:cxnSpMkLst>
        </pc:cxnChg>
        <pc:cxnChg chg="add mod">
          <ac:chgData name="Kristina Mishra" userId="9a3c3a52984c3d96" providerId="LiveId" clId="{680D1BF0-4374-44B4-B083-14FCABA92684}" dt="2021-10-19T15:29:40.147" v="86539" actId="14100"/>
          <ac:cxnSpMkLst>
            <pc:docMk/>
            <pc:sldMk cId="3957177049" sldId="357"/>
            <ac:cxnSpMk id="15" creationId="{E15595FD-E7B7-4AE9-B588-37C89127F8E2}"/>
          </ac:cxnSpMkLst>
        </pc:cxnChg>
        <pc:cxnChg chg="add mod">
          <ac:chgData name="Kristina Mishra" userId="9a3c3a52984c3d96" providerId="LiveId" clId="{680D1BF0-4374-44B4-B083-14FCABA92684}" dt="2021-10-19T15:29:52.601" v="86541" actId="1076"/>
          <ac:cxnSpMkLst>
            <pc:docMk/>
            <pc:sldMk cId="3957177049" sldId="357"/>
            <ac:cxnSpMk id="17" creationId="{19CBCEE8-A089-4297-B336-7F6AF9F3E5B8}"/>
          </ac:cxnSpMkLst>
        </pc:cxnChg>
        <pc:cxnChg chg="add mod">
          <ac:chgData name="Kristina Mishra" userId="9a3c3a52984c3d96" providerId="LiveId" clId="{680D1BF0-4374-44B4-B083-14FCABA92684}" dt="2021-10-19T15:30:45.162" v="86550" actId="1076"/>
          <ac:cxnSpMkLst>
            <pc:docMk/>
            <pc:sldMk cId="3957177049" sldId="357"/>
            <ac:cxnSpMk id="19" creationId="{E6932F1B-61B8-47EE-9B4B-B70DAF20B887}"/>
          </ac:cxnSpMkLst>
        </pc:cxnChg>
        <pc:cxnChg chg="add mod">
          <ac:chgData name="Kristina Mishra" userId="9a3c3a52984c3d96" providerId="LiveId" clId="{680D1BF0-4374-44B4-B083-14FCABA92684}" dt="2021-10-19T15:30:48.941" v="86551" actId="14100"/>
          <ac:cxnSpMkLst>
            <pc:docMk/>
            <pc:sldMk cId="3957177049" sldId="357"/>
            <ac:cxnSpMk id="22" creationId="{9332604E-8D34-4D0A-B910-5EC50569C075}"/>
          </ac:cxnSpMkLst>
        </pc:cxnChg>
        <pc:cxnChg chg="add del">
          <ac:chgData name="Kristina Mishra" userId="9a3c3a52984c3d96" providerId="LiveId" clId="{680D1BF0-4374-44B4-B083-14FCABA92684}" dt="2021-10-19T15:31:08.213" v="86553" actId="11529"/>
          <ac:cxnSpMkLst>
            <pc:docMk/>
            <pc:sldMk cId="3957177049" sldId="357"/>
            <ac:cxnSpMk id="26" creationId="{D7396DBD-057B-4B25-9F95-0477B235C85B}"/>
          </ac:cxnSpMkLst>
        </pc:cxnChg>
        <pc:cxnChg chg="add mod">
          <ac:chgData name="Kristina Mishra" userId="9a3c3a52984c3d96" providerId="LiveId" clId="{680D1BF0-4374-44B4-B083-14FCABA92684}" dt="2021-10-19T15:32:13.657" v="86556" actId="208"/>
          <ac:cxnSpMkLst>
            <pc:docMk/>
            <pc:sldMk cId="3957177049" sldId="357"/>
            <ac:cxnSpMk id="28" creationId="{2C447F15-397F-4005-BB04-953854AC2BF2}"/>
          </ac:cxnSpMkLst>
        </pc:cxnChg>
        <pc:cxnChg chg="add mod">
          <ac:chgData name="Kristina Mishra" userId="9a3c3a52984c3d96" providerId="LiveId" clId="{680D1BF0-4374-44B4-B083-14FCABA92684}" dt="2021-10-19T15:32:24.816" v="86559" actId="1076"/>
          <ac:cxnSpMkLst>
            <pc:docMk/>
            <pc:sldMk cId="3957177049" sldId="357"/>
            <ac:cxnSpMk id="29" creationId="{A07100BA-0001-4A35-A597-E25CF9AF13C1}"/>
          </ac:cxnSpMkLst>
        </pc:cxnChg>
        <pc:cxnChg chg="add mod">
          <ac:chgData name="Kristina Mishra" userId="9a3c3a52984c3d96" providerId="LiveId" clId="{680D1BF0-4374-44B4-B083-14FCABA92684}" dt="2021-10-19T15:32:46.448" v="86568" actId="1038"/>
          <ac:cxnSpMkLst>
            <pc:docMk/>
            <pc:sldMk cId="3957177049" sldId="357"/>
            <ac:cxnSpMk id="30" creationId="{F4A6B801-B6C9-4391-931F-39B529304131}"/>
          </ac:cxnSpMkLst>
        </pc:cxnChg>
        <pc:cxnChg chg="add mod">
          <ac:chgData name="Kristina Mishra" userId="9a3c3a52984c3d96" providerId="LiveId" clId="{680D1BF0-4374-44B4-B083-14FCABA92684}" dt="2021-10-19T15:32:51.538" v="86573" actId="1037"/>
          <ac:cxnSpMkLst>
            <pc:docMk/>
            <pc:sldMk cId="3957177049" sldId="357"/>
            <ac:cxnSpMk id="31" creationId="{94E98B8A-83AD-42E2-8E68-0FE4D072B158}"/>
          </ac:cxnSpMkLst>
        </pc:cxnChg>
        <pc:cxnChg chg="add mod">
          <ac:chgData name="Kristina Mishra" userId="9a3c3a52984c3d96" providerId="LiveId" clId="{680D1BF0-4374-44B4-B083-14FCABA92684}" dt="2021-10-19T15:33:26.946" v="86575" actId="1076"/>
          <ac:cxnSpMkLst>
            <pc:docMk/>
            <pc:sldMk cId="3957177049" sldId="357"/>
            <ac:cxnSpMk id="32" creationId="{A9E824F4-24F1-4B82-A4DA-5990EE76566E}"/>
          </ac:cxnSpMkLst>
        </pc:cxnChg>
      </pc:sldChg>
      <pc:sldChg chg="addSp delSp modSp add mod modTransition modAnim modNotesTx">
        <pc:chgData name="Kristina Mishra" userId="9a3c3a52984c3d96" providerId="LiveId" clId="{680D1BF0-4374-44B4-B083-14FCABA92684}" dt="2021-10-21T20:48:02.007" v="87734" actId="20577"/>
        <pc:sldMkLst>
          <pc:docMk/>
          <pc:sldMk cId="655384372" sldId="358"/>
        </pc:sldMkLst>
        <pc:spChg chg="del">
          <ac:chgData name="Kristina Mishra" userId="9a3c3a52984c3d96" providerId="LiveId" clId="{680D1BF0-4374-44B4-B083-14FCABA92684}" dt="2021-10-04T00:05:37.572" v="57947" actId="478"/>
          <ac:spMkLst>
            <pc:docMk/>
            <pc:sldMk cId="655384372" sldId="358"/>
            <ac:spMk id="2" creationId="{0C3B95D2-DA23-40B7-8548-1BCD97324BA4}"/>
          </ac:spMkLst>
        </pc:spChg>
        <pc:spChg chg="add del mod">
          <ac:chgData name="Kristina Mishra" userId="9a3c3a52984c3d96" providerId="LiveId" clId="{680D1BF0-4374-44B4-B083-14FCABA92684}" dt="2021-10-04T00:05:42.024" v="57948" actId="478"/>
          <ac:spMkLst>
            <pc:docMk/>
            <pc:sldMk cId="655384372" sldId="358"/>
            <ac:spMk id="8" creationId="{40D0A2EF-0FCE-4883-895F-5119E5F64D21}"/>
          </ac:spMkLst>
        </pc:spChg>
        <pc:picChg chg="del">
          <ac:chgData name="Kristina Mishra" userId="9a3c3a52984c3d96" providerId="LiveId" clId="{680D1BF0-4374-44B4-B083-14FCABA92684}" dt="2021-10-04T00:05:32.967" v="57945" actId="478"/>
          <ac:picMkLst>
            <pc:docMk/>
            <pc:sldMk cId="655384372" sldId="358"/>
            <ac:picMk id="4" creationId="{2AD92C6D-5775-4B88-8657-7E34F1F869CA}"/>
          </ac:picMkLst>
        </pc:picChg>
        <pc:picChg chg="del">
          <ac:chgData name="Kristina Mishra" userId="9a3c3a52984c3d96" providerId="LiveId" clId="{680D1BF0-4374-44B4-B083-14FCABA92684}" dt="2021-10-04T00:05:32.154" v="57944" actId="478"/>
          <ac:picMkLst>
            <pc:docMk/>
            <pc:sldMk cId="655384372" sldId="358"/>
            <ac:picMk id="5" creationId="{994D1AF9-4D7B-4262-B2DD-6787F13CE583}"/>
          </ac:picMkLst>
        </pc:picChg>
        <pc:picChg chg="del">
          <ac:chgData name="Kristina Mishra" userId="9a3c3a52984c3d96" providerId="LiveId" clId="{680D1BF0-4374-44B4-B083-14FCABA92684}" dt="2021-10-04T00:05:34.039" v="57946" actId="478"/>
          <ac:picMkLst>
            <pc:docMk/>
            <pc:sldMk cId="655384372" sldId="358"/>
            <ac:picMk id="7" creationId="{0799F3C7-85B4-4E77-86F2-65580E697F14}"/>
          </ac:picMkLst>
        </pc:picChg>
        <pc:picChg chg="add mod">
          <ac:chgData name="Kristina Mishra" userId="9a3c3a52984c3d96" providerId="LiveId" clId="{680D1BF0-4374-44B4-B083-14FCABA92684}" dt="2021-10-04T00:06:04.484" v="57952" actId="14100"/>
          <ac:picMkLst>
            <pc:docMk/>
            <pc:sldMk cId="655384372" sldId="358"/>
            <ac:picMk id="9" creationId="{BBF788DE-7340-4502-9EC8-FF73D75E3839}"/>
          </ac:picMkLst>
        </pc:picChg>
        <pc:picChg chg="del">
          <ac:chgData name="Kristina Mishra" userId="9a3c3a52984c3d96" providerId="LiveId" clId="{680D1BF0-4374-44B4-B083-14FCABA92684}" dt="2021-10-04T00:05:54.823" v="57950" actId="478"/>
          <ac:picMkLst>
            <pc:docMk/>
            <pc:sldMk cId="655384372" sldId="358"/>
            <ac:picMk id="22" creationId="{C28D33B5-AC9A-47A3-A4C2-FE0AE068662A}"/>
          </ac:picMkLst>
        </pc:picChg>
        <pc:cxnChg chg="add mod">
          <ac:chgData name="Kristina Mishra" userId="9a3c3a52984c3d96" providerId="LiveId" clId="{680D1BF0-4374-44B4-B083-14FCABA92684}" dt="2021-10-12T18:00:28.658" v="83987" actId="14100"/>
          <ac:cxnSpMkLst>
            <pc:docMk/>
            <pc:sldMk cId="655384372" sldId="358"/>
            <ac:cxnSpMk id="4" creationId="{BC51F32D-BDA5-4908-9A40-0E827305BA08}"/>
          </ac:cxnSpMkLst>
        </pc:cxnChg>
        <pc:cxnChg chg="add mod">
          <ac:chgData name="Kristina Mishra" userId="9a3c3a52984c3d96" providerId="LiveId" clId="{680D1BF0-4374-44B4-B083-14FCABA92684}" dt="2021-10-12T18:00:39.830" v="83990" actId="14100"/>
          <ac:cxnSpMkLst>
            <pc:docMk/>
            <pc:sldMk cId="655384372" sldId="358"/>
            <ac:cxnSpMk id="6" creationId="{785D5F6C-0CB3-4B23-95C0-D6A2A442762B}"/>
          </ac:cxnSpMkLst>
        </pc:cxnChg>
        <pc:cxnChg chg="add mod">
          <ac:chgData name="Kristina Mishra" userId="9a3c3a52984c3d96" providerId="LiveId" clId="{680D1BF0-4374-44B4-B083-14FCABA92684}" dt="2021-10-12T18:00:14.375" v="83984" actId="14100"/>
          <ac:cxnSpMkLst>
            <pc:docMk/>
            <pc:sldMk cId="655384372" sldId="358"/>
            <ac:cxnSpMk id="8" creationId="{AE8C93ED-B59A-49A1-8F1B-6584ECC87431}"/>
          </ac:cxnSpMkLst>
        </pc:cxnChg>
        <pc:cxnChg chg="add mod">
          <ac:chgData name="Kristina Mishra" userId="9a3c3a52984c3d96" providerId="LiveId" clId="{680D1BF0-4374-44B4-B083-14FCABA92684}" dt="2021-10-12T18:01:24.398" v="84004" actId="1076"/>
          <ac:cxnSpMkLst>
            <pc:docMk/>
            <pc:sldMk cId="655384372" sldId="358"/>
            <ac:cxnSpMk id="17" creationId="{646CF9A2-C78C-4066-B963-1DF4D6721EC3}"/>
          </ac:cxnSpMkLst>
        </pc:cxnChg>
        <pc:cxnChg chg="add mod">
          <ac:chgData name="Kristina Mishra" userId="9a3c3a52984c3d96" providerId="LiveId" clId="{680D1BF0-4374-44B4-B083-14FCABA92684}" dt="2021-10-12T18:01:42.111" v="84011" actId="1036"/>
          <ac:cxnSpMkLst>
            <pc:docMk/>
            <pc:sldMk cId="655384372" sldId="358"/>
            <ac:cxnSpMk id="19" creationId="{42BC0ECA-3709-498F-8B19-2083CFE7C370}"/>
          </ac:cxnSpMkLst>
        </pc:cxnChg>
        <pc:cxnChg chg="add mod">
          <ac:chgData name="Kristina Mishra" userId="9a3c3a52984c3d96" providerId="LiveId" clId="{680D1BF0-4374-44B4-B083-14FCABA92684}" dt="2021-10-12T18:03:06.740" v="84014" actId="208"/>
          <ac:cxnSpMkLst>
            <pc:docMk/>
            <pc:sldMk cId="655384372" sldId="358"/>
            <ac:cxnSpMk id="21" creationId="{A15EBF22-8980-4088-8BCF-BE02E1E49206}"/>
          </ac:cxnSpMkLst>
        </pc:cxnChg>
      </pc:sldChg>
      <pc:sldChg chg="addSp delSp modSp new mod modTransition modNotesTx">
        <pc:chgData name="Kristina Mishra" userId="9a3c3a52984c3d96" providerId="LiveId" clId="{680D1BF0-4374-44B4-B083-14FCABA92684}" dt="2021-10-19T15:19:33.323" v="86511" actId="20577"/>
        <pc:sldMkLst>
          <pc:docMk/>
          <pc:sldMk cId="2107973301" sldId="359"/>
        </pc:sldMkLst>
        <pc:spChg chg="mod">
          <ac:chgData name="Kristina Mishra" userId="9a3c3a52984c3d96" providerId="LiveId" clId="{680D1BF0-4374-44B4-B083-14FCABA92684}" dt="2021-10-07T14:19:36.480" v="77320" actId="122"/>
          <ac:spMkLst>
            <pc:docMk/>
            <pc:sldMk cId="2107973301" sldId="359"/>
            <ac:spMk id="2" creationId="{DF6D8D44-242F-438E-97D7-E3B550FD5CBE}"/>
          </ac:spMkLst>
        </pc:spChg>
        <pc:spChg chg="del mod">
          <ac:chgData name="Kristina Mishra" userId="9a3c3a52984c3d96" providerId="LiveId" clId="{680D1BF0-4374-44B4-B083-14FCABA92684}" dt="2021-10-07T14:20:16.930" v="77321" actId="26606"/>
          <ac:spMkLst>
            <pc:docMk/>
            <pc:sldMk cId="2107973301" sldId="359"/>
            <ac:spMk id="3" creationId="{A3DB6695-47EC-4625-8C83-ADA9D56F1DD1}"/>
          </ac:spMkLst>
        </pc:spChg>
        <pc:graphicFrameChg chg="add">
          <ac:chgData name="Kristina Mishra" userId="9a3c3a52984c3d96" providerId="LiveId" clId="{680D1BF0-4374-44B4-B083-14FCABA92684}" dt="2021-10-07T14:20:16.930" v="77321" actId="26606"/>
          <ac:graphicFrameMkLst>
            <pc:docMk/>
            <pc:sldMk cId="2107973301" sldId="359"/>
            <ac:graphicFrameMk id="6" creationId="{9F474161-79C2-4D48-B728-000893E57ECB}"/>
          </ac:graphicFrameMkLst>
        </pc:graphicFrameChg>
      </pc:sldChg>
      <pc:sldChg chg="modSp add mod modTransition modNotesTx">
        <pc:chgData name="Kristina Mishra" userId="9a3c3a52984c3d96" providerId="LiveId" clId="{680D1BF0-4374-44B4-B083-14FCABA92684}" dt="2021-10-21T18:55:39.596" v="87293" actId="20577"/>
        <pc:sldMkLst>
          <pc:docMk/>
          <pc:sldMk cId="3735460219" sldId="360"/>
        </pc:sldMkLst>
        <pc:spChg chg="mod">
          <ac:chgData name="Kristina Mishra" userId="9a3c3a52984c3d96" providerId="LiveId" clId="{680D1BF0-4374-44B4-B083-14FCABA92684}" dt="2021-10-07T14:03:15.966" v="76791" actId="122"/>
          <ac:spMkLst>
            <pc:docMk/>
            <pc:sldMk cId="3735460219" sldId="360"/>
            <ac:spMk id="2" creationId="{0CF3C36D-3B99-40D4-B21C-38DBEB8E92FA}"/>
          </ac:spMkLst>
        </pc:spChg>
        <pc:graphicFrameChg chg="mod">
          <ac:chgData name="Kristina Mishra" userId="9a3c3a52984c3d96" providerId="LiveId" clId="{680D1BF0-4374-44B4-B083-14FCABA92684}" dt="2021-10-07T14:04:53.180" v="76861" actId="1036"/>
          <ac:graphicFrameMkLst>
            <pc:docMk/>
            <pc:sldMk cId="3735460219" sldId="360"/>
            <ac:graphicFrameMk id="9" creationId="{A428BE7A-505B-4617-9C60-D75DE7F73E06}"/>
          </ac:graphicFrameMkLst>
        </pc:graphicFrameChg>
      </pc:sldChg>
      <pc:sldChg chg="delSp modSp add del mod modNotesTx">
        <pc:chgData name="Kristina Mishra" userId="9a3c3a52984c3d96" providerId="LiveId" clId="{680D1BF0-4374-44B4-B083-14FCABA92684}" dt="2021-10-07T16:38:13.546" v="79207" actId="2696"/>
        <pc:sldMkLst>
          <pc:docMk/>
          <pc:sldMk cId="2896586438" sldId="361"/>
        </pc:sldMkLst>
        <pc:spChg chg="mod">
          <ac:chgData name="Kristina Mishra" userId="9a3c3a52984c3d96" providerId="LiveId" clId="{680D1BF0-4374-44B4-B083-14FCABA92684}" dt="2021-10-07T14:04:00.640" v="76820" actId="207"/>
          <ac:spMkLst>
            <pc:docMk/>
            <pc:sldMk cId="2896586438" sldId="361"/>
            <ac:spMk id="2" creationId="{0CF3C36D-3B99-40D4-B21C-38DBEB8E92FA}"/>
          </ac:spMkLst>
        </pc:spChg>
        <pc:graphicFrameChg chg="mod">
          <ac:chgData name="Kristina Mishra" userId="9a3c3a52984c3d96" providerId="LiveId" clId="{680D1BF0-4374-44B4-B083-14FCABA92684}" dt="2021-10-07T14:04:39.445" v="76856" actId="1035"/>
          <ac:graphicFrameMkLst>
            <pc:docMk/>
            <pc:sldMk cId="2896586438" sldId="361"/>
            <ac:graphicFrameMk id="9" creationId="{A428BE7A-505B-4617-9C60-D75DE7F73E06}"/>
          </ac:graphicFrameMkLst>
        </pc:graphicFrameChg>
        <pc:picChg chg="del">
          <ac:chgData name="Kristina Mishra" userId="9a3c3a52984c3d96" providerId="LiveId" clId="{680D1BF0-4374-44B4-B083-14FCABA92684}" dt="2021-10-07T03:14:59" v="71376" actId="478"/>
          <ac:picMkLst>
            <pc:docMk/>
            <pc:sldMk cId="2896586438" sldId="361"/>
            <ac:picMk id="3" creationId="{71D563B9-C4FB-487A-B20F-76EFE4421B02}"/>
          </ac:picMkLst>
        </pc:picChg>
        <pc:picChg chg="del mod">
          <ac:chgData name="Kristina Mishra" userId="9a3c3a52984c3d96" providerId="LiveId" clId="{680D1BF0-4374-44B4-B083-14FCABA92684}" dt="2021-10-07T03:14:59.797" v="71378" actId="478"/>
          <ac:picMkLst>
            <pc:docMk/>
            <pc:sldMk cId="2896586438" sldId="361"/>
            <ac:picMk id="4" creationId="{00E9B099-8202-4816-9A8B-80C6DF6B8D41}"/>
          </ac:picMkLst>
        </pc:picChg>
        <pc:picChg chg="del">
          <ac:chgData name="Kristina Mishra" userId="9a3c3a52984c3d96" providerId="LiveId" clId="{680D1BF0-4374-44B4-B083-14FCABA92684}" dt="2021-10-07T03:15:00.485" v="71379" actId="478"/>
          <ac:picMkLst>
            <pc:docMk/>
            <pc:sldMk cId="2896586438" sldId="361"/>
            <ac:picMk id="5" creationId="{34B65A66-143A-4B55-8737-F29D112DCD80}"/>
          </ac:picMkLst>
        </pc:picChg>
        <pc:picChg chg="del mod">
          <ac:chgData name="Kristina Mishra" userId="9a3c3a52984c3d96" providerId="LiveId" clId="{680D1BF0-4374-44B4-B083-14FCABA92684}" dt="2021-10-07T14:04:12.472" v="76838" actId="478"/>
          <ac:picMkLst>
            <pc:docMk/>
            <pc:sldMk cId="2896586438" sldId="361"/>
            <ac:picMk id="6" creationId="{9262DD29-5E4F-40BE-A29B-39D37588861D}"/>
          </ac:picMkLst>
        </pc:picChg>
      </pc:sldChg>
      <pc:sldChg chg="addSp delSp modSp add mod modTransition modNotesTx">
        <pc:chgData name="Kristina Mishra" userId="9a3c3a52984c3d96" providerId="LiveId" clId="{680D1BF0-4374-44B4-B083-14FCABA92684}" dt="2021-10-18T15:06:38.769" v="85457" actId="20577"/>
        <pc:sldMkLst>
          <pc:docMk/>
          <pc:sldMk cId="3473235959" sldId="362"/>
        </pc:sldMkLst>
        <pc:spChg chg="add del mod">
          <ac:chgData name="Kristina Mishra" userId="9a3c3a52984c3d96" providerId="LiveId" clId="{680D1BF0-4374-44B4-B083-14FCABA92684}" dt="2021-10-07T04:12:17.091" v="73334" actId="478"/>
          <ac:spMkLst>
            <pc:docMk/>
            <pc:sldMk cId="3473235959" sldId="362"/>
            <ac:spMk id="3" creationId="{D16CF744-27ED-461C-A798-97D220FBED31}"/>
          </ac:spMkLst>
        </pc:spChg>
        <pc:spChg chg="del mod">
          <ac:chgData name="Kristina Mishra" userId="9a3c3a52984c3d96" providerId="LiveId" clId="{680D1BF0-4374-44B4-B083-14FCABA92684}" dt="2021-10-07T04:12:21.579" v="73337" actId="478"/>
          <ac:spMkLst>
            <pc:docMk/>
            <pc:sldMk cId="3473235959" sldId="362"/>
            <ac:spMk id="8" creationId="{55B18D44-3F64-49D0-960A-375DB400C5F5}"/>
          </ac:spMkLst>
        </pc:spChg>
        <pc:spChg chg="del">
          <ac:chgData name="Kristina Mishra" userId="9a3c3a52984c3d96" providerId="LiveId" clId="{680D1BF0-4374-44B4-B083-14FCABA92684}" dt="2021-10-07T04:12:23.440" v="73338" actId="478"/>
          <ac:spMkLst>
            <pc:docMk/>
            <pc:sldMk cId="3473235959" sldId="362"/>
            <ac:spMk id="9" creationId="{548FC011-4961-42D3-8DFF-EF7443FDCE48}"/>
          </ac:spMkLst>
        </pc:spChg>
        <pc:picChg chg="del mod">
          <ac:chgData name="Kristina Mishra" userId="9a3c3a52984c3d96" providerId="LiveId" clId="{680D1BF0-4374-44B4-B083-14FCABA92684}" dt="2021-10-07T04:12:07.417" v="73333" actId="478"/>
          <ac:picMkLst>
            <pc:docMk/>
            <pc:sldMk cId="3473235959" sldId="362"/>
            <ac:picMk id="4" creationId="{C1DF602C-212D-4200-BAAD-E52DEB730412}"/>
          </ac:picMkLst>
        </pc:picChg>
        <pc:picChg chg="add mod">
          <ac:chgData name="Kristina Mishra" userId="9a3c3a52984c3d96" providerId="LiveId" clId="{680D1BF0-4374-44B4-B083-14FCABA92684}" dt="2021-10-07T04:12:41.112" v="73340" actId="1076"/>
          <ac:picMkLst>
            <pc:docMk/>
            <pc:sldMk cId="3473235959" sldId="362"/>
            <ac:picMk id="6" creationId="{CF71CCDC-34D3-43DF-B36C-61F7C5CED210}"/>
          </ac:picMkLst>
        </pc:picChg>
      </pc:sldChg>
      <pc:sldChg chg="addSp modSp add mod modTransition modNotesTx">
        <pc:chgData name="Kristina Mishra" userId="9a3c3a52984c3d96" providerId="LiveId" clId="{680D1BF0-4374-44B4-B083-14FCABA92684}" dt="2021-10-18T15:07:14.032" v="85459" actId="20577"/>
        <pc:sldMkLst>
          <pc:docMk/>
          <pc:sldMk cId="1255962477" sldId="363"/>
        </pc:sldMkLst>
        <pc:picChg chg="add mod">
          <ac:chgData name="Kristina Mishra" userId="9a3c3a52984c3d96" providerId="LiveId" clId="{680D1BF0-4374-44B4-B083-14FCABA92684}" dt="2021-10-07T04:15:40.092" v="73724" actId="1036"/>
          <ac:picMkLst>
            <pc:docMk/>
            <pc:sldMk cId="1255962477" sldId="363"/>
            <ac:picMk id="2" creationId="{4541BB67-1488-4BAA-BD92-F0D6C7D43153}"/>
          </ac:picMkLst>
        </pc:picChg>
        <pc:picChg chg="mod">
          <ac:chgData name="Kristina Mishra" userId="9a3c3a52984c3d96" providerId="LiveId" clId="{680D1BF0-4374-44B4-B083-14FCABA92684}" dt="2021-10-07T04:15:33.713" v="73722" actId="1076"/>
          <ac:picMkLst>
            <pc:docMk/>
            <pc:sldMk cId="1255962477" sldId="363"/>
            <ac:picMk id="6" creationId="{CF71CCDC-34D3-43DF-B36C-61F7C5CED210}"/>
          </ac:picMkLst>
        </pc:picChg>
      </pc:sldChg>
      <pc:sldChg chg="addSp delSp modSp new del mod setBg">
        <pc:chgData name="Kristina Mishra" userId="9a3c3a52984c3d96" providerId="LiveId" clId="{680D1BF0-4374-44B4-B083-14FCABA92684}" dt="2021-10-12T17:42:58.891" v="83972" actId="2696"/>
        <pc:sldMkLst>
          <pc:docMk/>
          <pc:sldMk cId="3765883993" sldId="364"/>
        </pc:sldMkLst>
        <pc:spChg chg="del mod">
          <ac:chgData name="Kristina Mishra" userId="9a3c3a52984c3d96" providerId="LiveId" clId="{680D1BF0-4374-44B4-B083-14FCABA92684}" dt="2021-10-12T17:41:09.736" v="83929" actId="478"/>
          <ac:spMkLst>
            <pc:docMk/>
            <pc:sldMk cId="3765883993" sldId="364"/>
            <ac:spMk id="2" creationId="{FCCD7DBB-C77E-40CA-931A-9B394271967F}"/>
          </ac:spMkLst>
        </pc:spChg>
        <pc:spChg chg="mod">
          <ac:chgData name="Kristina Mishra" userId="9a3c3a52984c3d96" providerId="LiveId" clId="{680D1BF0-4374-44B4-B083-14FCABA92684}" dt="2021-10-12T17:39:52.209" v="83928" actId="26606"/>
          <ac:spMkLst>
            <pc:docMk/>
            <pc:sldMk cId="3765883993" sldId="364"/>
            <ac:spMk id="3" creationId="{E7013579-F1F8-4E75-9C36-5AA99D92708F}"/>
          </ac:spMkLst>
        </pc:spChg>
        <pc:spChg chg="mod">
          <ac:chgData name="Kristina Mishra" userId="9a3c3a52984c3d96" providerId="LiveId" clId="{680D1BF0-4374-44B4-B083-14FCABA92684}" dt="2021-10-12T17:39:52.209" v="83928" actId="26606"/>
          <ac:spMkLst>
            <pc:docMk/>
            <pc:sldMk cId="3765883993" sldId="364"/>
            <ac:spMk id="4" creationId="{5CE3594F-742E-46E5-8D89-9B42E210E39F}"/>
          </ac:spMkLst>
        </pc:spChg>
        <pc:spChg chg="add del mod">
          <ac:chgData name="Kristina Mishra" userId="9a3c3a52984c3d96" providerId="LiveId" clId="{680D1BF0-4374-44B4-B083-14FCABA92684}" dt="2021-10-12T17:41:16.191" v="83930" actId="478"/>
          <ac:spMkLst>
            <pc:docMk/>
            <pc:sldMk cId="3765883993" sldId="364"/>
            <ac:spMk id="6" creationId="{F8B769F7-5376-4D27-B6D5-AD5AA7B64394}"/>
          </ac:spMkLst>
        </pc:spChg>
        <pc:spChg chg="add del">
          <ac:chgData name="Kristina Mishra" userId="9a3c3a52984c3d96" providerId="LiveId" clId="{680D1BF0-4374-44B4-B083-14FCABA92684}" dt="2021-10-12T17:39:52.209" v="83928" actId="26606"/>
          <ac:spMkLst>
            <pc:docMk/>
            <pc:sldMk cId="3765883993" sldId="364"/>
            <ac:spMk id="9" creationId="{C7FA33FF-088D-4F16-95A2-2C64D353DEA8}"/>
          </ac:spMkLst>
        </pc:spChg>
        <pc:spChg chg="add mod">
          <ac:chgData name="Kristina Mishra" userId="9a3c3a52984c3d96" providerId="LiveId" clId="{680D1BF0-4374-44B4-B083-14FCABA92684}" dt="2021-10-12T17:41:28.616" v="83941" actId="20577"/>
          <ac:spMkLst>
            <pc:docMk/>
            <pc:sldMk cId="3765883993" sldId="364"/>
            <ac:spMk id="10" creationId="{0971DDDA-6609-4E9E-963F-DBD0AD920817}"/>
          </ac:spMkLst>
        </pc:spChg>
        <pc:spChg chg="add del">
          <ac:chgData name="Kristina Mishra" userId="9a3c3a52984c3d96" providerId="LiveId" clId="{680D1BF0-4374-44B4-B083-14FCABA92684}" dt="2021-10-12T17:39:52.209" v="83928" actId="26606"/>
          <ac:spMkLst>
            <pc:docMk/>
            <pc:sldMk cId="3765883993" sldId="364"/>
            <ac:spMk id="11" creationId="{A376EFB1-01CF-419F-ABF1-2AF02BBFCBD1}"/>
          </ac:spMkLst>
        </pc:spChg>
        <pc:spChg chg="add del">
          <ac:chgData name="Kristina Mishra" userId="9a3c3a52984c3d96" providerId="LiveId" clId="{680D1BF0-4374-44B4-B083-14FCABA92684}" dt="2021-10-12T17:39:52.209" v="83928" actId="26606"/>
          <ac:spMkLst>
            <pc:docMk/>
            <pc:sldMk cId="3765883993" sldId="364"/>
            <ac:spMk id="13" creationId="{FF9DEA15-78BD-4750-AA18-B9F28A6D5AB8}"/>
          </ac:spMkLst>
        </pc:spChg>
      </pc:sldChg>
      <pc:sldChg chg="addSp delSp modSp add mod ord modTransition modNotesTx">
        <pc:chgData name="Kristina Mishra" userId="9a3c3a52984c3d96" providerId="LiveId" clId="{680D1BF0-4374-44B4-B083-14FCABA92684}" dt="2021-10-21T03:35:01.836" v="86796" actId="14100"/>
        <pc:sldMkLst>
          <pc:docMk/>
          <pc:sldMk cId="588284867" sldId="365"/>
        </pc:sldMkLst>
        <pc:spChg chg="mod">
          <ac:chgData name="Kristina Mishra" userId="9a3c3a52984c3d96" providerId="LiveId" clId="{680D1BF0-4374-44B4-B083-14FCABA92684}" dt="2021-10-12T17:42:35.891" v="83969" actId="20577"/>
          <ac:spMkLst>
            <pc:docMk/>
            <pc:sldMk cId="588284867" sldId="365"/>
            <ac:spMk id="2" creationId="{C48B50FA-555E-40B8-9416-378573C52289}"/>
          </ac:spMkLst>
        </pc:spChg>
        <pc:spChg chg="add mod">
          <ac:chgData name="Kristina Mishra" userId="9a3c3a52984c3d96" providerId="LiveId" clId="{680D1BF0-4374-44B4-B083-14FCABA92684}" dt="2021-10-21T03:35:01.836" v="86796" actId="14100"/>
          <ac:spMkLst>
            <pc:docMk/>
            <pc:sldMk cId="588284867" sldId="365"/>
            <ac:spMk id="9" creationId="{79590F66-F66C-494F-A2FB-0DEF8C916DE6}"/>
          </ac:spMkLst>
        </pc:spChg>
        <pc:picChg chg="del">
          <ac:chgData name="Kristina Mishra" userId="9a3c3a52984c3d96" providerId="LiveId" clId="{680D1BF0-4374-44B4-B083-14FCABA92684}" dt="2021-10-12T17:42:21.752" v="83945" actId="478"/>
          <ac:picMkLst>
            <pc:docMk/>
            <pc:sldMk cId="588284867" sldId="365"/>
            <ac:picMk id="8" creationId="{AADCD25E-8DCD-4D2B-AB58-6F3DED52C89E}"/>
          </ac:picMkLst>
        </pc:picChg>
      </pc:sldChg>
      <pc:sldMasterChg chg="delSldLayout">
        <pc:chgData name="Kristina Mishra" userId="9a3c3a52984c3d96" providerId="LiveId" clId="{680D1BF0-4374-44B4-B083-14FCABA92684}" dt="2021-09-26T18:35:53.707" v="16659" actId="2696"/>
        <pc:sldMasterMkLst>
          <pc:docMk/>
          <pc:sldMasterMk cId="739199733" sldId="2147483726"/>
        </pc:sldMasterMkLst>
        <pc:sldLayoutChg chg="del">
          <pc:chgData name="Kristina Mishra" userId="9a3c3a52984c3d96" providerId="LiveId" clId="{680D1BF0-4374-44B4-B083-14FCABA92684}" dt="2021-09-26T18:35:53.707" v="16659" actId="2696"/>
          <pc:sldLayoutMkLst>
            <pc:docMk/>
            <pc:sldMasterMk cId="739199733" sldId="2147483726"/>
            <pc:sldLayoutMk cId="1870766547" sldId="214748373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ata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svg"/><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sv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6C9EC0-BC08-44AD-94C3-5F729CC8DE91}" type="doc">
      <dgm:prSet loTypeId="urn:microsoft.com/office/officeart/2018/5/layout/IconCircleLabelList" loCatId="icon" qsTypeId="urn:microsoft.com/office/officeart/2005/8/quickstyle/simple1" qsCatId="simple" csTypeId="urn:microsoft.com/office/officeart/2018/5/colors/Iconchunking_coloredtext_accent2_2" csCatId="accent2" phldr="1"/>
      <dgm:spPr/>
      <dgm:t>
        <a:bodyPr/>
        <a:lstStyle/>
        <a:p>
          <a:endParaRPr lang="en-US"/>
        </a:p>
      </dgm:t>
    </dgm:pt>
    <dgm:pt modelId="{2E6088D4-0A23-44BF-B8AC-C67B64B51A42}">
      <dgm:prSet/>
      <dgm:spPr/>
      <dgm:t>
        <a:bodyPr/>
        <a:lstStyle/>
        <a:p>
          <a:pPr>
            <a:defRPr cap="all"/>
          </a:pPr>
          <a:r>
            <a:rPr lang="en-US"/>
            <a:t>Ground truth</a:t>
          </a:r>
        </a:p>
      </dgm:t>
    </dgm:pt>
    <dgm:pt modelId="{D5F5E3D8-9239-4A0A-9F90-8B4E77688266}" type="parTrans" cxnId="{2209A21E-96FE-4EC7-9F90-320880E493C1}">
      <dgm:prSet/>
      <dgm:spPr/>
      <dgm:t>
        <a:bodyPr/>
        <a:lstStyle/>
        <a:p>
          <a:endParaRPr lang="en-US"/>
        </a:p>
      </dgm:t>
    </dgm:pt>
    <dgm:pt modelId="{DE31BFE3-DD1F-4A4D-99E6-C943E850C4F3}" type="sibTrans" cxnId="{2209A21E-96FE-4EC7-9F90-320880E493C1}">
      <dgm:prSet/>
      <dgm:spPr/>
      <dgm:t>
        <a:bodyPr/>
        <a:lstStyle/>
        <a:p>
          <a:endParaRPr lang="en-US"/>
        </a:p>
      </dgm:t>
    </dgm:pt>
    <dgm:pt modelId="{ED58A813-1349-4D0C-899F-6219ABB45808}">
      <dgm:prSet/>
      <dgm:spPr/>
      <dgm:t>
        <a:bodyPr/>
        <a:lstStyle/>
        <a:p>
          <a:pPr>
            <a:defRPr cap="all"/>
          </a:pPr>
          <a:r>
            <a:rPr lang="en-US"/>
            <a:t>Annotation</a:t>
          </a:r>
        </a:p>
      </dgm:t>
    </dgm:pt>
    <dgm:pt modelId="{39909DE4-CD4F-4C5E-864F-70AA95487379}" type="parTrans" cxnId="{C02E4A8E-26B2-4F02-BA7E-CB57F8EBE849}">
      <dgm:prSet/>
      <dgm:spPr/>
      <dgm:t>
        <a:bodyPr/>
        <a:lstStyle/>
        <a:p>
          <a:endParaRPr lang="en-US"/>
        </a:p>
      </dgm:t>
    </dgm:pt>
    <dgm:pt modelId="{70783217-4B7E-4B65-8E3D-F6A50C8EB6BE}" type="sibTrans" cxnId="{C02E4A8E-26B2-4F02-BA7E-CB57F8EBE849}">
      <dgm:prSet/>
      <dgm:spPr/>
      <dgm:t>
        <a:bodyPr/>
        <a:lstStyle/>
        <a:p>
          <a:endParaRPr lang="en-US"/>
        </a:p>
      </dgm:t>
    </dgm:pt>
    <dgm:pt modelId="{DF3A8F35-0066-4F1A-B005-D67155CD1908}">
      <dgm:prSet/>
      <dgm:spPr/>
      <dgm:t>
        <a:bodyPr/>
        <a:lstStyle/>
        <a:p>
          <a:pPr>
            <a:defRPr cap="all"/>
          </a:pPr>
          <a:r>
            <a:rPr lang="en-US"/>
            <a:t>Contour</a:t>
          </a:r>
        </a:p>
      </dgm:t>
    </dgm:pt>
    <dgm:pt modelId="{8A47E59E-6BA1-4076-8577-7688CC68F1ED}" type="parTrans" cxnId="{D431080F-D9FB-4428-8478-7F78F3DAABD0}">
      <dgm:prSet/>
      <dgm:spPr/>
      <dgm:t>
        <a:bodyPr/>
        <a:lstStyle/>
        <a:p>
          <a:endParaRPr lang="en-US"/>
        </a:p>
      </dgm:t>
    </dgm:pt>
    <dgm:pt modelId="{F96FFF88-7E50-4A9B-8CCA-19EE7265151D}" type="sibTrans" cxnId="{D431080F-D9FB-4428-8478-7F78F3DAABD0}">
      <dgm:prSet/>
      <dgm:spPr/>
      <dgm:t>
        <a:bodyPr/>
        <a:lstStyle/>
        <a:p>
          <a:endParaRPr lang="en-US"/>
        </a:p>
      </dgm:t>
    </dgm:pt>
    <dgm:pt modelId="{89BF8C4D-73D5-4647-99A0-9E77D9ABF4B8}" type="pres">
      <dgm:prSet presAssocID="{656C9EC0-BC08-44AD-94C3-5F729CC8DE91}" presName="root" presStyleCnt="0">
        <dgm:presLayoutVars>
          <dgm:dir/>
          <dgm:resizeHandles val="exact"/>
        </dgm:presLayoutVars>
      </dgm:prSet>
      <dgm:spPr/>
    </dgm:pt>
    <dgm:pt modelId="{AA6BC5EB-573E-4867-BC96-D456C2B7561D}" type="pres">
      <dgm:prSet presAssocID="{2E6088D4-0A23-44BF-B8AC-C67B64B51A42}" presName="compNode" presStyleCnt="0"/>
      <dgm:spPr/>
    </dgm:pt>
    <dgm:pt modelId="{7EBC1311-920C-47C9-88A5-3376D1F39953}" type="pres">
      <dgm:prSet presAssocID="{2E6088D4-0A23-44BF-B8AC-C67B64B51A42}" presName="iconBgRect" presStyleLbl="bgShp" presStyleIdx="0" presStyleCnt="3" custScaleX="169586" custScaleY="169586"/>
      <dgm:spPr/>
    </dgm:pt>
    <dgm:pt modelId="{1361FB2F-609E-4C84-A4D4-4E19650974EA}" type="pres">
      <dgm:prSet presAssocID="{2E6088D4-0A23-44BF-B8AC-C67B64B51A42}" presName="iconRect" presStyleLbl="node1" presStyleIdx="0" presStyleCnt="3" custScaleX="190005" custScaleY="190005"/>
      <dgm:spPr>
        <a:blipFill rotWithShape="1">
          <a:blip xmlns:r="http://schemas.openxmlformats.org/officeDocument/2006/relationships" r:embed="rId1"/>
          <a:srcRect/>
          <a:stretch>
            <a:fillRect t="-1000" b="-1000"/>
          </a:stretch>
        </a:blipFill>
        <a:ln>
          <a:noFill/>
        </a:ln>
      </dgm:spPr>
    </dgm:pt>
    <dgm:pt modelId="{952952D1-721D-4A5E-85BD-FAD9A41BB414}" type="pres">
      <dgm:prSet presAssocID="{2E6088D4-0A23-44BF-B8AC-C67B64B51A42}" presName="spaceRect" presStyleCnt="0"/>
      <dgm:spPr/>
    </dgm:pt>
    <dgm:pt modelId="{414954E2-F42C-4802-86C0-28A802671EA7}" type="pres">
      <dgm:prSet presAssocID="{2E6088D4-0A23-44BF-B8AC-C67B64B51A42}" presName="textRect" presStyleLbl="revTx" presStyleIdx="0" presStyleCnt="3" custLinFactNeighborY="38279">
        <dgm:presLayoutVars>
          <dgm:chMax val="1"/>
          <dgm:chPref val="1"/>
        </dgm:presLayoutVars>
      </dgm:prSet>
      <dgm:spPr/>
    </dgm:pt>
    <dgm:pt modelId="{E7FDF935-AED9-4FF6-9975-97A503C8E5AB}" type="pres">
      <dgm:prSet presAssocID="{DE31BFE3-DD1F-4A4D-99E6-C943E850C4F3}" presName="sibTrans" presStyleCnt="0"/>
      <dgm:spPr/>
    </dgm:pt>
    <dgm:pt modelId="{A94C97B5-01F7-45AF-AF43-E02F1CE38925}" type="pres">
      <dgm:prSet presAssocID="{ED58A813-1349-4D0C-899F-6219ABB45808}" presName="compNode" presStyleCnt="0"/>
      <dgm:spPr/>
    </dgm:pt>
    <dgm:pt modelId="{27A282F8-F695-4B41-83BF-C70979D6DEF4}" type="pres">
      <dgm:prSet presAssocID="{ED58A813-1349-4D0C-899F-6219ABB45808}" presName="iconBgRect" presStyleLbl="bgShp" presStyleIdx="1" presStyleCnt="3" custScaleX="172726" custScaleY="169586"/>
      <dgm:spPr/>
    </dgm:pt>
    <dgm:pt modelId="{913A30F0-A642-44EA-9366-4726816E9655}" type="pres">
      <dgm:prSet presAssocID="{ED58A813-1349-4D0C-899F-6219ABB45808}" presName="iconRect" presStyleLbl="node1" presStyleIdx="1" presStyleCnt="3" custScaleX="190005" custScaleY="190005"/>
      <dgm:spPr>
        <a:blipFill rotWithShape="1">
          <a:blip xmlns:r="http://schemas.openxmlformats.org/officeDocument/2006/relationships" r:embed="rId2"/>
          <a:srcRect/>
          <a:stretch>
            <a:fillRect t="-1000" b="-1000"/>
          </a:stretch>
        </a:blipFill>
        <a:ln>
          <a:noFill/>
        </a:ln>
      </dgm:spPr>
    </dgm:pt>
    <dgm:pt modelId="{89AF8923-01F5-4608-9FED-2A6C49052821}" type="pres">
      <dgm:prSet presAssocID="{ED58A813-1349-4D0C-899F-6219ABB45808}" presName="spaceRect" presStyleCnt="0"/>
      <dgm:spPr/>
    </dgm:pt>
    <dgm:pt modelId="{4DB28660-2A7C-48C8-91E9-666C1D610C72}" type="pres">
      <dgm:prSet presAssocID="{ED58A813-1349-4D0C-899F-6219ABB45808}" presName="textRect" presStyleLbl="revTx" presStyleIdx="1" presStyleCnt="3" custLinFactNeighborY="38279">
        <dgm:presLayoutVars>
          <dgm:chMax val="1"/>
          <dgm:chPref val="1"/>
        </dgm:presLayoutVars>
      </dgm:prSet>
      <dgm:spPr/>
    </dgm:pt>
    <dgm:pt modelId="{06A042B3-D2F4-4D07-8731-3CDB14D31F51}" type="pres">
      <dgm:prSet presAssocID="{70783217-4B7E-4B65-8E3D-F6A50C8EB6BE}" presName="sibTrans" presStyleCnt="0"/>
      <dgm:spPr/>
    </dgm:pt>
    <dgm:pt modelId="{0E39B48C-8761-4BDD-8701-D43916DC3C2A}" type="pres">
      <dgm:prSet presAssocID="{DF3A8F35-0066-4F1A-B005-D67155CD1908}" presName="compNode" presStyleCnt="0"/>
      <dgm:spPr/>
    </dgm:pt>
    <dgm:pt modelId="{F3EAE2EB-C591-4814-AF44-695B645F24C4}" type="pres">
      <dgm:prSet presAssocID="{DF3A8F35-0066-4F1A-B005-D67155CD1908}" presName="iconBgRect" presStyleLbl="bgShp" presStyleIdx="2" presStyleCnt="3" custScaleX="175985" custScaleY="172726"/>
      <dgm:spPr/>
    </dgm:pt>
    <dgm:pt modelId="{6E667D39-2FD0-4D97-8B40-BA0C59B905A8}" type="pres">
      <dgm:prSet presAssocID="{DF3A8F35-0066-4F1A-B005-D67155CD1908}" presName="iconRect" presStyleLbl="node1" presStyleIdx="2" presStyleCnt="3" custScaleX="190005" custScaleY="190005"/>
      <dgm:spPr>
        <a:blipFill rotWithShape="1">
          <a:blip xmlns:r="http://schemas.openxmlformats.org/officeDocument/2006/relationships" r:embed="rId3"/>
          <a:srcRect/>
          <a:stretch>
            <a:fillRect t="-1000" b="-1000"/>
          </a:stretch>
        </a:blipFill>
        <a:ln>
          <a:noFill/>
        </a:ln>
      </dgm:spPr>
    </dgm:pt>
    <dgm:pt modelId="{47AF2C64-1408-40FA-9322-CFD204828E3D}" type="pres">
      <dgm:prSet presAssocID="{DF3A8F35-0066-4F1A-B005-D67155CD1908}" presName="spaceRect" presStyleCnt="0"/>
      <dgm:spPr/>
    </dgm:pt>
    <dgm:pt modelId="{CAE02D73-296F-4F99-B70A-76542829B97A}" type="pres">
      <dgm:prSet presAssocID="{DF3A8F35-0066-4F1A-B005-D67155CD1908}" presName="textRect" presStyleLbl="revTx" presStyleIdx="2" presStyleCnt="3" custLinFactNeighborY="38279">
        <dgm:presLayoutVars>
          <dgm:chMax val="1"/>
          <dgm:chPref val="1"/>
        </dgm:presLayoutVars>
      </dgm:prSet>
      <dgm:spPr/>
    </dgm:pt>
  </dgm:ptLst>
  <dgm:cxnLst>
    <dgm:cxn modelId="{D431080F-D9FB-4428-8478-7F78F3DAABD0}" srcId="{656C9EC0-BC08-44AD-94C3-5F729CC8DE91}" destId="{DF3A8F35-0066-4F1A-B005-D67155CD1908}" srcOrd="2" destOrd="0" parTransId="{8A47E59E-6BA1-4076-8577-7688CC68F1ED}" sibTransId="{F96FFF88-7E50-4A9B-8CCA-19EE7265151D}"/>
    <dgm:cxn modelId="{2209A21E-96FE-4EC7-9F90-320880E493C1}" srcId="{656C9EC0-BC08-44AD-94C3-5F729CC8DE91}" destId="{2E6088D4-0A23-44BF-B8AC-C67B64B51A42}" srcOrd="0" destOrd="0" parTransId="{D5F5E3D8-9239-4A0A-9F90-8B4E77688266}" sibTransId="{DE31BFE3-DD1F-4A4D-99E6-C943E850C4F3}"/>
    <dgm:cxn modelId="{D3F2C446-1F6B-4BA1-B292-905C6040F727}" type="presOf" srcId="{2E6088D4-0A23-44BF-B8AC-C67B64B51A42}" destId="{414954E2-F42C-4802-86C0-28A802671EA7}" srcOrd="0" destOrd="0" presId="urn:microsoft.com/office/officeart/2018/5/layout/IconCircleLabelList"/>
    <dgm:cxn modelId="{2FF49A4B-9804-4A47-8358-423EDEA103DF}" type="presOf" srcId="{656C9EC0-BC08-44AD-94C3-5F729CC8DE91}" destId="{89BF8C4D-73D5-4647-99A0-9E77D9ABF4B8}" srcOrd="0" destOrd="0" presId="urn:microsoft.com/office/officeart/2018/5/layout/IconCircleLabelList"/>
    <dgm:cxn modelId="{C02E4A8E-26B2-4F02-BA7E-CB57F8EBE849}" srcId="{656C9EC0-BC08-44AD-94C3-5F729CC8DE91}" destId="{ED58A813-1349-4D0C-899F-6219ABB45808}" srcOrd="1" destOrd="0" parTransId="{39909DE4-CD4F-4C5E-864F-70AA95487379}" sibTransId="{70783217-4B7E-4B65-8E3D-F6A50C8EB6BE}"/>
    <dgm:cxn modelId="{CB91E1DA-D922-4D65-B54E-AE0B8762872A}" type="presOf" srcId="{DF3A8F35-0066-4F1A-B005-D67155CD1908}" destId="{CAE02D73-296F-4F99-B70A-76542829B97A}" srcOrd="0" destOrd="0" presId="urn:microsoft.com/office/officeart/2018/5/layout/IconCircleLabelList"/>
    <dgm:cxn modelId="{8FCFC3E7-F496-4746-92ED-A40D1D711C7F}" type="presOf" srcId="{ED58A813-1349-4D0C-899F-6219ABB45808}" destId="{4DB28660-2A7C-48C8-91E9-666C1D610C72}" srcOrd="0" destOrd="0" presId="urn:microsoft.com/office/officeart/2018/5/layout/IconCircleLabelList"/>
    <dgm:cxn modelId="{B0400521-E54C-4F73-84BC-8AA81AEC7336}" type="presParOf" srcId="{89BF8C4D-73D5-4647-99A0-9E77D9ABF4B8}" destId="{AA6BC5EB-573E-4867-BC96-D456C2B7561D}" srcOrd="0" destOrd="0" presId="urn:microsoft.com/office/officeart/2018/5/layout/IconCircleLabelList"/>
    <dgm:cxn modelId="{0E35FE05-DE35-4FF8-96FC-1CA01BDE731E}" type="presParOf" srcId="{AA6BC5EB-573E-4867-BC96-D456C2B7561D}" destId="{7EBC1311-920C-47C9-88A5-3376D1F39953}" srcOrd="0" destOrd="0" presId="urn:microsoft.com/office/officeart/2018/5/layout/IconCircleLabelList"/>
    <dgm:cxn modelId="{BF1E3FCB-D72A-4803-8EF5-1352579EB349}" type="presParOf" srcId="{AA6BC5EB-573E-4867-BC96-D456C2B7561D}" destId="{1361FB2F-609E-4C84-A4D4-4E19650974EA}" srcOrd="1" destOrd="0" presId="urn:microsoft.com/office/officeart/2018/5/layout/IconCircleLabelList"/>
    <dgm:cxn modelId="{2E233F70-44F6-447D-AF7F-BDDEEC63C284}" type="presParOf" srcId="{AA6BC5EB-573E-4867-BC96-D456C2B7561D}" destId="{952952D1-721D-4A5E-85BD-FAD9A41BB414}" srcOrd="2" destOrd="0" presId="urn:microsoft.com/office/officeart/2018/5/layout/IconCircleLabelList"/>
    <dgm:cxn modelId="{2232F907-3A98-4B9E-A3C6-4A058E4086FD}" type="presParOf" srcId="{AA6BC5EB-573E-4867-BC96-D456C2B7561D}" destId="{414954E2-F42C-4802-86C0-28A802671EA7}" srcOrd="3" destOrd="0" presId="urn:microsoft.com/office/officeart/2018/5/layout/IconCircleLabelList"/>
    <dgm:cxn modelId="{8CE4236F-5800-4D96-81D7-A5DA92735850}" type="presParOf" srcId="{89BF8C4D-73D5-4647-99A0-9E77D9ABF4B8}" destId="{E7FDF935-AED9-4FF6-9975-97A503C8E5AB}" srcOrd="1" destOrd="0" presId="urn:microsoft.com/office/officeart/2018/5/layout/IconCircleLabelList"/>
    <dgm:cxn modelId="{6C1D34B5-7179-4608-B35B-F59F25560474}" type="presParOf" srcId="{89BF8C4D-73D5-4647-99A0-9E77D9ABF4B8}" destId="{A94C97B5-01F7-45AF-AF43-E02F1CE38925}" srcOrd="2" destOrd="0" presId="urn:microsoft.com/office/officeart/2018/5/layout/IconCircleLabelList"/>
    <dgm:cxn modelId="{D1AD9CF0-311F-4E45-8E51-A7280017B2F8}" type="presParOf" srcId="{A94C97B5-01F7-45AF-AF43-E02F1CE38925}" destId="{27A282F8-F695-4B41-83BF-C70979D6DEF4}" srcOrd="0" destOrd="0" presId="urn:microsoft.com/office/officeart/2018/5/layout/IconCircleLabelList"/>
    <dgm:cxn modelId="{AF35C50B-2633-4DCA-8B23-AE1BFFE9A958}" type="presParOf" srcId="{A94C97B5-01F7-45AF-AF43-E02F1CE38925}" destId="{913A30F0-A642-44EA-9366-4726816E9655}" srcOrd="1" destOrd="0" presId="urn:microsoft.com/office/officeart/2018/5/layout/IconCircleLabelList"/>
    <dgm:cxn modelId="{D9768584-CE67-44FF-B9A0-5350DFDFCB7C}" type="presParOf" srcId="{A94C97B5-01F7-45AF-AF43-E02F1CE38925}" destId="{89AF8923-01F5-4608-9FED-2A6C49052821}" srcOrd="2" destOrd="0" presId="urn:microsoft.com/office/officeart/2018/5/layout/IconCircleLabelList"/>
    <dgm:cxn modelId="{FB9B437B-8072-4709-BC32-7A1C9C0E3ECE}" type="presParOf" srcId="{A94C97B5-01F7-45AF-AF43-E02F1CE38925}" destId="{4DB28660-2A7C-48C8-91E9-666C1D610C72}" srcOrd="3" destOrd="0" presId="urn:microsoft.com/office/officeart/2018/5/layout/IconCircleLabelList"/>
    <dgm:cxn modelId="{60CDA034-B93D-4446-9270-96607C9CA450}" type="presParOf" srcId="{89BF8C4D-73D5-4647-99A0-9E77D9ABF4B8}" destId="{06A042B3-D2F4-4D07-8731-3CDB14D31F51}" srcOrd="3" destOrd="0" presId="urn:microsoft.com/office/officeart/2018/5/layout/IconCircleLabelList"/>
    <dgm:cxn modelId="{9ACE27A1-E5F0-43F8-B6E9-5521A63930A5}" type="presParOf" srcId="{89BF8C4D-73D5-4647-99A0-9E77D9ABF4B8}" destId="{0E39B48C-8761-4BDD-8701-D43916DC3C2A}" srcOrd="4" destOrd="0" presId="urn:microsoft.com/office/officeart/2018/5/layout/IconCircleLabelList"/>
    <dgm:cxn modelId="{11FD4380-5B5D-4909-A2C0-5A5C58D9D372}" type="presParOf" srcId="{0E39B48C-8761-4BDD-8701-D43916DC3C2A}" destId="{F3EAE2EB-C591-4814-AF44-695B645F24C4}" srcOrd="0" destOrd="0" presId="urn:microsoft.com/office/officeart/2018/5/layout/IconCircleLabelList"/>
    <dgm:cxn modelId="{37C43F4B-AAB1-4A6D-AEDE-BAAB28EE343B}" type="presParOf" srcId="{0E39B48C-8761-4BDD-8701-D43916DC3C2A}" destId="{6E667D39-2FD0-4D97-8B40-BA0C59B905A8}" srcOrd="1" destOrd="0" presId="urn:microsoft.com/office/officeart/2018/5/layout/IconCircleLabelList"/>
    <dgm:cxn modelId="{CE32E971-147E-4089-8967-B71F236F5F6C}" type="presParOf" srcId="{0E39B48C-8761-4BDD-8701-D43916DC3C2A}" destId="{47AF2C64-1408-40FA-9322-CFD204828E3D}" srcOrd="2" destOrd="0" presId="urn:microsoft.com/office/officeart/2018/5/layout/IconCircleLabelList"/>
    <dgm:cxn modelId="{3A131CEC-7444-41EE-8911-9E152B936E55}" type="presParOf" srcId="{0E39B48C-8761-4BDD-8701-D43916DC3C2A}" destId="{CAE02D73-296F-4F99-B70A-76542829B97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1D0A6C-6E0A-46D1-888A-E0EA48681E94}"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F2C54645-1DC8-4872-9A3D-149B30530B27}">
      <dgm:prSet/>
      <dgm:spPr/>
      <dgm:t>
        <a:bodyPr/>
        <a:lstStyle/>
        <a:p>
          <a:pPr>
            <a:defRPr cap="all"/>
          </a:pPr>
          <a:r>
            <a:rPr lang="en-US"/>
            <a:t>Train</a:t>
          </a:r>
        </a:p>
      </dgm:t>
    </dgm:pt>
    <dgm:pt modelId="{213BF607-2937-4FEE-8CA0-290C6493769C}" type="parTrans" cxnId="{503E93AE-694E-479A-9D77-4F8485DCE035}">
      <dgm:prSet/>
      <dgm:spPr/>
      <dgm:t>
        <a:bodyPr/>
        <a:lstStyle/>
        <a:p>
          <a:endParaRPr lang="en-US"/>
        </a:p>
      </dgm:t>
    </dgm:pt>
    <dgm:pt modelId="{022A54D5-B942-49D2-BEA3-3C23292ABAFD}" type="sibTrans" cxnId="{503E93AE-694E-479A-9D77-4F8485DCE035}">
      <dgm:prSet/>
      <dgm:spPr/>
      <dgm:t>
        <a:bodyPr/>
        <a:lstStyle/>
        <a:p>
          <a:endParaRPr lang="en-US"/>
        </a:p>
      </dgm:t>
    </dgm:pt>
    <dgm:pt modelId="{542EA900-D0E5-44DD-B45C-B6FC3386682A}">
      <dgm:prSet/>
      <dgm:spPr/>
      <dgm:t>
        <a:bodyPr/>
        <a:lstStyle/>
        <a:p>
          <a:pPr>
            <a:defRPr cap="all"/>
          </a:pPr>
          <a:r>
            <a:rPr lang="en-US"/>
            <a:t>Validate</a:t>
          </a:r>
        </a:p>
      </dgm:t>
    </dgm:pt>
    <dgm:pt modelId="{63414CBC-FBB5-425A-A227-8643E2674DD2}" type="parTrans" cxnId="{886466DB-469E-4F21-A724-355D0BACF964}">
      <dgm:prSet/>
      <dgm:spPr/>
      <dgm:t>
        <a:bodyPr/>
        <a:lstStyle/>
        <a:p>
          <a:endParaRPr lang="en-US"/>
        </a:p>
      </dgm:t>
    </dgm:pt>
    <dgm:pt modelId="{F3C1907D-0FC2-4F39-BFC8-B1DA4B9C4378}" type="sibTrans" cxnId="{886466DB-469E-4F21-A724-355D0BACF964}">
      <dgm:prSet/>
      <dgm:spPr/>
      <dgm:t>
        <a:bodyPr/>
        <a:lstStyle/>
        <a:p>
          <a:endParaRPr lang="en-US"/>
        </a:p>
      </dgm:t>
    </dgm:pt>
    <dgm:pt modelId="{FB056718-8B25-4E1C-9AFD-12CD553FB8C4}">
      <dgm:prSet/>
      <dgm:spPr/>
      <dgm:t>
        <a:bodyPr/>
        <a:lstStyle/>
        <a:p>
          <a:pPr>
            <a:defRPr cap="all"/>
          </a:pPr>
          <a:r>
            <a:rPr lang="en-US"/>
            <a:t>TESt</a:t>
          </a:r>
        </a:p>
      </dgm:t>
    </dgm:pt>
    <dgm:pt modelId="{F45B5487-7CC2-4A00-81D2-EBFC637E177B}" type="parTrans" cxnId="{70BC7654-8CB4-4CB9-BB6A-EE0DA215F528}">
      <dgm:prSet/>
      <dgm:spPr/>
      <dgm:t>
        <a:bodyPr/>
        <a:lstStyle/>
        <a:p>
          <a:endParaRPr lang="en-US"/>
        </a:p>
      </dgm:t>
    </dgm:pt>
    <dgm:pt modelId="{3817C0AF-8DD9-4490-AD01-89B6590ED6CC}" type="sibTrans" cxnId="{70BC7654-8CB4-4CB9-BB6A-EE0DA215F528}">
      <dgm:prSet/>
      <dgm:spPr/>
      <dgm:t>
        <a:bodyPr/>
        <a:lstStyle/>
        <a:p>
          <a:endParaRPr lang="en-US"/>
        </a:p>
      </dgm:t>
    </dgm:pt>
    <dgm:pt modelId="{6E1D4DB9-F087-4023-95BC-C574F13CFCBC}" type="pres">
      <dgm:prSet presAssocID="{4E1D0A6C-6E0A-46D1-888A-E0EA48681E94}" presName="diagram" presStyleCnt="0">
        <dgm:presLayoutVars>
          <dgm:chPref val="1"/>
          <dgm:dir/>
          <dgm:animOne val="branch"/>
          <dgm:animLvl val="lvl"/>
          <dgm:resizeHandles/>
        </dgm:presLayoutVars>
      </dgm:prSet>
      <dgm:spPr/>
    </dgm:pt>
    <dgm:pt modelId="{0A7D84C2-C97E-4745-9B09-8E7B9283C885}" type="pres">
      <dgm:prSet presAssocID="{F2C54645-1DC8-4872-9A3D-149B30530B27}" presName="root" presStyleCnt="0"/>
      <dgm:spPr/>
    </dgm:pt>
    <dgm:pt modelId="{D4169618-98C1-4F40-8717-A5DC053D7F3A}" type="pres">
      <dgm:prSet presAssocID="{F2C54645-1DC8-4872-9A3D-149B30530B27}" presName="rootComposite" presStyleCnt="0"/>
      <dgm:spPr/>
    </dgm:pt>
    <dgm:pt modelId="{A7B49472-B379-4C02-AF7B-78852F5D881C}" type="pres">
      <dgm:prSet presAssocID="{F2C54645-1DC8-4872-9A3D-149B30530B27}" presName="rootText" presStyleLbl="node1" presStyleIdx="0" presStyleCnt="3"/>
      <dgm:spPr/>
    </dgm:pt>
    <dgm:pt modelId="{3CE8B482-38AC-4134-AEAB-F8FA8CC72A4D}" type="pres">
      <dgm:prSet presAssocID="{F2C54645-1DC8-4872-9A3D-149B30530B27}" presName="rootConnector" presStyleLbl="node1" presStyleIdx="0" presStyleCnt="3"/>
      <dgm:spPr/>
    </dgm:pt>
    <dgm:pt modelId="{9DFDF8A3-1330-4260-BE22-A58242F9E5E3}" type="pres">
      <dgm:prSet presAssocID="{F2C54645-1DC8-4872-9A3D-149B30530B27}" presName="childShape" presStyleCnt="0"/>
      <dgm:spPr/>
    </dgm:pt>
    <dgm:pt modelId="{7AB26F20-B986-4631-B564-F2AE2FC2C14B}" type="pres">
      <dgm:prSet presAssocID="{542EA900-D0E5-44DD-B45C-B6FC3386682A}" presName="root" presStyleCnt="0"/>
      <dgm:spPr/>
    </dgm:pt>
    <dgm:pt modelId="{D6D60CC9-48C4-4D77-B20B-72935726EEF8}" type="pres">
      <dgm:prSet presAssocID="{542EA900-D0E5-44DD-B45C-B6FC3386682A}" presName="rootComposite" presStyleCnt="0"/>
      <dgm:spPr/>
    </dgm:pt>
    <dgm:pt modelId="{7437F1FD-AB1E-4A62-9F39-600513D7127C}" type="pres">
      <dgm:prSet presAssocID="{542EA900-D0E5-44DD-B45C-B6FC3386682A}" presName="rootText" presStyleLbl="node1" presStyleIdx="1" presStyleCnt="3"/>
      <dgm:spPr/>
    </dgm:pt>
    <dgm:pt modelId="{17874D1D-509C-4306-BC95-0EEAB6321D46}" type="pres">
      <dgm:prSet presAssocID="{542EA900-D0E5-44DD-B45C-B6FC3386682A}" presName="rootConnector" presStyleLbl="node1" presStyleIdx="1" presStyleCnt="3"/>
      <dgm:spPr/>
    </dgm:pt>
    <dgm:pt modelId="{458BDF7F-CDA0-4015-B5B4-B659CA1B1EC0}" type="pres">
      <dgm:prSet presAssocID="{542EA900-D0E5-44DD-B45C-B6FC3386682A}" presName="childShape" presStyleCnt="0"/>
      <dgm:spPr/>
    </dgm:pt>
    <dgm:pt modelId="{CA869442-31B8-490E-8E21-87B56BCCDECD}" type="pres">
      <dgm:prSet presAssocID="{FB056718-8B25-4E1C-9AFD-12CD553FB8C4}" presName="root" presStyleCnt="0"/>
      <dgm:spPr/>
    </dgm:pt>
    <dgm:pt modelId="{CE686E85-A172-4317-8771-8970552466EC}" type="pres">
      <dgm:prSet presAssocID="{FB056718-8B25-4E1C-9AFD-12CD553FB8C4}" presName="rootComposite" presStyleCnt="0"/>
      <dgm:spPr/>
    </dgm:pt>
    <dgm:pt modelId="{D48EB778-D79B-4AC9-8884-CE94D57EF5D8}" type="pres">
      <dgm:prSet presAssocID="{FB056718-8B25-4E1C-9AFD-12CD553FB8C4}" presName="rootText" presStyleLbl="node1" presStyleIdx="2" presStyleCnt="3"/>
      <dgm:spPr/>
    </dgm:pt>
    <dgm:pt modelId="{F83B47D8-2ED4-485C-9FD0-A3E10C392ABE}" type="pres">
      <dgm:prSet presAssocID="{FB056718-8B25-4E1C-9AFD-12CD553FB8C4}" presName="rootConnector" presStyleLbl="node1" presStyleIdx="2" presStyleCnt="3"/>
      <dgm:spPr/>
    </dgm:pt>
    <dgm:pt modelId="{BF7F799C-1510-4436-9457-DDE761A61829}" type="pres">
      <dgm:prSet presAssocID="{FB056718-8B25-4E1C-9AFD-12CD553FB8C4}" presName="childShape" presStyleCnt="0"/>
      <dgm:spPr/>
    </dgm:pt>
  </dgm:ptLst>
  <dgm:cxnLst>
    <dgm:cxn modelId="{8E4F3221-6E6E-4234-AE2F-B6A36C0DC73B}" type="presOf" srcId="{F2C54645-1DC8-4872-9A3D-149B30530B27}" destId="{A7B49472-B379-4C02-AF7B-78852F5D881C}" srcOrd="0" destOrd="0" presId="urn:microsoft.com/office/officeart/2005/8/layout/hierarchy3"/>
    <dgm:cxn modelId="{57971626-2757-4F34-93BB-DA4B0F59CA3F}" type="presOf" srcId="{FB056718-8B25-4E1C-9AFD-12CD553FB8C4}" destId="{D48EB778-D79B-4AC9-8884-CE94D57EF5D8}" srcOrd="0" destOrd="0" presId="urn:microsoft.com/office/officeart/2005/8/layout/hierarchy3"/>
    <dgm:cxn modelId="{6448E22A-7E01-4DB7-B071-3D1840A40B23}" type="presOf" srcId="{F2C54645-1DC8-4872-9A3D-149B30530B27}" destId="{3CE8B482-38AC-4134-AEAB-F8FA8CC72A4D}" srcOrd="1" destOrd="0" presId="urn:microsoft.com/office/officeart/2005/8/layout/hierarchy3"/>
    <dgm:cxn modelId="{37D6FC4E-001B-446E-B797-BCE65ADC4EAF}" type="presOf" srcId="{542EA900-D0E5-44DD-B45C-B6FC3386682A}" destId="{7437F1FD-AB1E-4A62-9F39-600513D7127C}" srcOrd="0" destOrd="0" presId="urn:microsoft.com/office/officeart/2005/8/layout/hierarchy3"/>
    <dgm:cxn modelId="{70BC7654-8CB4-4CB9-BB6A-EE0DA215F528}" srcId="{4E1D0A6C-6E0A-46D1-888A-E0EA48681E94}" destId="{FB056718-8B25-4E1C-9AFD-12CD553FB8C4}" srcOrd="2" destOrd="0" parTransId="{F45B5487-7CC2-4A00-81D2-EBFC637E177B}" sibTransId="{3817C0AF-8DD9-4490-AD01-89B6590ED6CC}"/>
    <dgm:cxn modelId="{42A1C58A-77EE-41EC-B7F1-4AD2B8E9B47E}" type="presOf" srcId="{4E1D0A6C-6E0A-46D1-888A-E0EA48681E94}" destId="{6E1D4DB9-F087-4023-95BC-C574F13CFCBC}" srcOrd="0" destOrd="0" presId="urn:microsoft.com/office/officeart/2005/8/layout/hierarchy3"/>
    <dgm:cxn modelId="{64C41D9A-6F99-4526-83CE-46C4E5D4D4C3}" type="presOf" srcId="{542EA900-D0E5-44DD-B45C-B6FC3386682A}" destId="{17874D1D-509C-4306-BC95-0EEAB6321D46}" srcOrd="1" destOrd="0" presId="urn:microsoft.com/office/officeart/2005/8/layout/hierarchy3"/>
    <dgm:cxn modelId="{503E93AE-694E-479A-9D77-4F8485DCE035}" srcId="{4E1D0A6C-6E0A-46D1-888A-E0EA48681E94}" destId="{F2C54645-1DC8-4872-9A3D-149B30530B27}" srcOrd="0" destOrd="0" parTransId="{213BF607-2937-4FEE-8CA0-290C6493769C}" sibTransId="{022A54D5-B942-49D2-BEA3-3C23292ABAFD}"/>
    <dgm:cxn modelId="{107EA8CC-CA5E-4766-9BA6-D252322A5986}" type="presOf" srcId="{FB056718-8B25-4E1C-9AFD-12CD553FB8C4}" destId="{F83B47D8-2ED4-485C-9FD0-A3E10C392ABE}" srcOrd="1" destOrd="0" presId="urn:microsoft.com/office/officeart/2005/8/layout/hierarchy3"/>
    <dgm:cxn modelId="{886466DB-469E-4F21-A724-355D0BACF964}" srcId="{4E1D0A6C-6E0A-46D1-888A-E0EA48681E94}" destId="{542EA900-D0E5-44DD-B45C-B6FC3386682A}" srcOrd="1" destOrd="0" parTransId="{63414CBC-FBB5-425A-A227-8643E2674DD2}" sibTransId="{F3C1907D-0FC2-4F39-BFC8-B1DA4B9C4378}"/>
    <dgm:cxn modelId="{7DC927B2-52D7-4298-ACBB-262D5E8EF281}" type="presParOf" srcId="{6E1D4DB9-F087-4023-95BC-C574F13CFCBC}" destId="{0A7D84C2-C97E-4745-9B09-8E7B9283C885}" srcOrd="0" destOrd="0" presId="urn:microsoft.com/office/officeart/2005/8/layout/hierarchy3"/>
    <dgm:cxn modelId="{E67EBBC5-CA8A-4FD4-99EF-9048F04D66BD}" type="presParOf" srcId="{0A7D84C2-C97E-4745-9B09-8E7B9283C885}" destId="{D4169618-98C1-4F40-8717-A5DC053D7F3A}" srcOrd="0" destOrd="0" presId="urn:microsoft.com/office/officeart/2005/8/layout/hierarchy3"/>
    <dgm:cxn modelId="{9C4DE6CE-D4A0-41AA-B812-A0BD1B781794}" type="presParOf" srcId="{D4169618-98C1-4F40-8717-A5DC053D7F3A}" destId="{A7B49472-B379-4C02-AF7B-78852F5D881C}" srcOrd="0" destOrd="0" presId="urn:microsoft.com/office/officeart/2005/8/layout/hierarchy3"/>
    <dgm:cxn modelId="{29360CFC-D2E5-4A30-AD14-FEBE89F76973}" type="presParOf" srcId="{D4169618-98C1-4F40-8717-A5DC053D7F3A}" destId="{3CE8B482-38AC-4134-AEAB-F8FA8CC72A4D}" srcOrd="1" destOrd="0" presId="urn:microsoft.com/office/officeart/2005/8/layout/hierarchy3"/>
    <dgm:cxn modelId="{53EB8BB6-3EA3-451C-8E73-28593844EBC0}" type="presParOf" srcId="{0A7D84C2-C97E-4745-9B09-8E7B9283C885}" destId="{9DFDF8A3-1330-4260-BE22-A58242F9E5E3}" srcOrd="1" destOrd="0" presId="urn:microsoft.com/office/officeart/2005/8/layout/hierarchy3"/>
    <dgm:cxn modelId="{EFC2820B-8E05-4008-8CD4-688A8ED95438}" type="presParOf" srcId="{6E1D4DB9-F087-4023-95BC-C574F13CFCBC}" destId="{7AB26F20-B986-4631-B564-F2AE2FC2C14B}" srcOrd="1" destOrd="0" presId="urn:microsoft.com/office/officeart/2005/8/layout/hierarchy3"/>
    <dgm:cxn modelId="{A26F60A2-B25C-497E-B4A9-5AB1C26F81F7}" type="presParOf" srcId="{7AB26F20-B986-4631-B564-F2AE2FC2C14B}" destId="{D6D60CC9-48C4-4D77-B20B-72935726EEF8}" srcOrd="0" destOrd="0" presId="urn:microsoft.com/office/officeart/2005/8/layout/hierarchy3"/>
    <dgm:cxn modelId="{78DB796B-AB5D-4154-8E7D-3BB2CB8E75D4}" type="presParOf" srcId="{D6D60CC9-48C4-4D77-B20B-72935726EEF8}" destId="{7437F1FD-AB1E-4A62-9F39-600513D7127C}" srcOrd="0" destOrd="0" presId="urn:microsoft.com/office/officeart/2005/8/layout/hierarchy3"/>
    <dgm:cxn modelId="{FA6ECDB5-3376-4A10-8B25-5DAB9ACBF3D9}" type="presParOf" srcId="{D6D60CC9-48C4-4D77-B20B-72935726EEF8}" destId="{17874D1D-509C-4306-BC95-0EEAB6321D46}" srcOrd="1" destOrd="0" presId="urn:microsoft.com/office/officeart/2005/8/layout/hierarchy3"/>
    <dgm:cxn modelId="{6E6B9EE2-7AA5-479F-8820-13BA198BB285}" type="presParOf" srcId="{7AB26F20-B986-4631-B564-F2AE2FC2C14B}" destId="{458BDF7F-CDA0-4015-B5B4-B659CA1B1EC0}" srcOrd="1" destOrd="0" presId="urn:microsoft.com/office/officeart/2005/8/layout/hierarchy3"/>
    <dgm:cxn modelId="{233EF010-3C1E-4457-B7F7-31A51D30A85D}" type="presParOf" srcId="{6E1D4DB9-F087-4023-95BC-C574F13CFCBC}" destId="{CA869442-31B8-490E-8E21-87B56BCCDECD}" srcOrd="2" destOrd="0" presId="urn:microsoft.com/office/officeart/2005/8/layout/hierarchy3"/>
    <dgm:cxn modelId="{9FC98115-33E3-4673-8EAA-E687211B3C12}" type="presParOf" srcId="{CA869442-31B8-490E-8E21-87B56BCCDECD}" destId="{CE686E85-A172-4317-8771-8970552466EC}" srcOrd="0" destOrd="0" presId="urn:microsoft.com/office/officeart/2005/8/layout/hierarchy3"/>
    <dgm:cxn modelId="{53916870-6460-4872-8E80-BD0D489DA489}" type="presParOf" srcId="{CE686E85-A172-4317-8771-8970552466EC}" destId="{D48EB778-D79B-4AC9-8884-CE94D57EF5D8}" srcOrd="0" destOrd="0" presId="urn:microsoft.com/office/officeart/2005/8/layout/hierarchy3"/>
    <dgm:cxn modelId="{A098A2DE-FCAD-42E2-A8A9-3B1F2198118D}" type="presParOf" srcId="{CE686E85-A172-4317-8771-8970552466EC}" destId="{F83B47D8-2ED4-485C-9FD0-A3E10C392ABE}" srcOrd="1" destOrd="0" presId="urn:microsoft.com/office/officeart/2005/8/layout/hierarchy3"/>
    <dgm:cxn modelId="{A80B0455-9A47-4A60-B68A-4B5E7C788E5B}" type="presParOf" srcId="{CA869442-31B8-490E-8E21-87B56BCCDECD}" destId="{BF7F799C-1510-4436-9457-DDE761A6182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1D0A6C-6E0A-46D1-888A-E0EA48681E94}"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F2C54645-1DC8-4872-9A3D-149B30530B27}">
      <dgm:prSet/>
      <dgm:spPr/>
      <dgm:t>
        <a:bodyPr/>
        <a:lstStyle/>
        <a:p>
          <a:pPr>
            <a:defRPr cap="all"/>
          </a:pPr>
          <a:r>
            <a:rPr lang="en-US"/>
            <a:t>Train</a:t>
          </a:r>
        </a:p>
      </dgm:t>
    </dgm:pt>
    <dgm:pt modelId="{213BF607-2937-4FEE-8CA0-290C6493769C}" type="parTrans" cxnId="{503E93AE-694E-479A-9D77-4F8485DCE035}">
      <dgm:prSet/>
      <dgm:spPr/>
      <dgm:t>
        <a:bodyPr/>
        <a:lstStyle/>
        <a:p>
          <a:endParaRPr lang="en-US"/>
        </a:p>
      </dgm:t>
    </dgm:pt>
    <dgm:pt modelId="{022A54D5-B942-49D2-BEA3-3C23292ABAFD}" type="sibTrans" cxnId="{503E93AE-694E-479A-9D77-4F8485DCE035}">
      <dgm:prSet/>
      <dgm:spPr/>
      <dgm:t>
        <a:bodyPr/>
        <a:lstStyle/>
        <a:p>
          <a:endParaRPr lang="en-US"/>
        </a:p>
      </dgm:t>
    </dgm:pt>
    <dgm:pt modelId="{542EA900-D0E5-44DD-B45C-B6FC3386682A}">
      <dgm:prSet/>
      <dgm:spPr/>
      <dgm:t>
        <a:bodyPr/>
        <a:lstStyle/>
        <a:p>
          <a:pPr>
            <a:defRPr cap="all"/>
          </a:pPr>
          <a:r>
            <a:rPr lang="en-US"/>
            <a:t>Validate</a:t>
          </a:r>
        </a:p>
      </dgm:t>
    </dgm:pt>
    <dgm:pt modelId="{63414CBC-FBB5-425A-A227-8643E2674DD2}" type="parTrans" cxnId="{886466DB-469E-4F21-A724-355D0BACF964}">
      <dgm:prSet/>
      <dgm:spPr/>
      <dgm:t>
        <a:bodyPr/>
        <a:lstStyle/>
        <a:p>
          <a:endParaRPr lang="en-US"/>
        </a:p>
      </dgm:t>
    </dgm:pt>
    <dgm:pt modelId="{F3C1907D-0FC2-4F39-BFC8-B1DA4B9C4378}" type="sibTrans" cxnId="{886466DB-469E-4F21-A724-355D0BACF964}">
      <dgm:prSet/>
      <dgm:spPr/>
      <dgm:t>
        <a:bodyPr/>
        <a:lstStyle/>
        <a:p>
          <a:endParaRPr lang="en-US"/>
        </a:p>
      </dgm:t>
    </dgm:pt>
    <dgm:pt modelId="{FB056718-8B25-4E1C-9AFD-12CD553FB8C4}">
      <dgm:prSet/>
      <dgm:spPr/>
      <dgm:t>
        <a:bodyPr/>
        <a:lstStyle/>
        <a:p>
          <a:pPr>
            <a:defRPr cap="all"/>
          </a:pPr>
          <a:r>
            <a:rPr lang="en-US"/>
            <a:t>TESt</a:t>
          </a:r>
        </a:p>
      </dgm:t>
    </dgm:pt>
    <dgm:pt modelId="{F45B5487-7CC2-4A00-81D2-EBFC637E177B}" type="parTrans" cxnId="{70BC7654-8CB4-4CB9-BB6A-EE0DA215F528}">
      <dgm:prSet/>
      <dgm:spPr/>
      <dgm:t>
        <a:bodyPr/>
        <a:lstStyle/>
        <a:p>
          <a:endParaRPr lang="en-US"/>
        </a:p>
      </dgm:t>
    </dgm:pt>
    <dgm:pt modelId="{3817C0AF-8DD9-4490-AD01-89B6590ED6CC}" type="sibTrans" cxnId="{70BC7654-8CB4-4CB9-BB6A-EE0DA215F528}">
      <dgm:prSet/>
      <dgm:spPr/>
      <dgm:t>
        <a:bodyPr/>
        <a:lstStyle/>
        <a:p>
          <a:endParaRPr lang="en-US"/>
        </a:p>
      </dgm:t>
    </dgm:pt>
    <dgm:pt modelId="{6E1D4DB9-F087-4023-95BC-C574F13CFCBC}" type="pres">
      <dgm:prSet presAssocID="{4E1D0A6C-6E0A-46D1-888A-E0EA48681E94}" presName="diagram" presStyleCnt="0">
        <dgm:presLayoutVars>
          <dgm:chPref val="1"/>
          <dgm:dir/>
          <dgm:animOne val="branch"/>
          <dgm:animLvl val="lvl"/>
          <dgm:resizeHandles/>
        </dgm:presLayoutVars>
      </dgm:prSet>
      <dgm:spPr/>
    </dgm:pt>
    <dgm:pt modelId="{0A7D84C2-C97E-4745-9B09-8E7B9283C885}" type="pres">
      <dgm:prSet presAssocID="{F2C54645-1DC8-4872-9A3D-149B30530B27}" presName="root" presStyleCnt="0"/>
      <dgm:spPr/>
    </dgm:pt>
    <dgm:pt modelId="{D4169618-98C1-4F40-8717-A5DC053D7F3A}" type="pres">
      <dgm:prSet presAssocID="{F2C54645-1DC8-4872-9A3D-149B30530B27}" presName="rootComposite" presStyleCnt="0"/>
      <dgm:spPr/>
    </dgm:pt>
    <dgm:pt modelId="{A7B49472-B379-4C02-AF7B-78852F5D881C}" type="pres">
      <dgm:prSet presAssocID="{F2C54645-1DC8-4872-9A3D-149B30530B27}" presName="rootText" presStyleLbl="node1" presStyleIdx="0" presStyleCnt="3"/>
      <dgm:spPr/>
    </dgm:pt>
    <dgm:pt modelId="{3CE8B482-38AC-4134-AEAB-F8FA8CC72A4D}" type="pres">
      <dgm:prSet presAssocID="{F2C54645-1DC8-4872-9A3D-149B30530B27}" presName="rootConnector" presStyleLbl="node1" presStyleIdx="0" presStyleCnt="3"/>
      <dgm:spPr/>
    </dgm:pt>
    <dgm:pt modelId="{9DFDF8A3-1330-4260-BE22-A58242F9E5E3}" type="pres">
      <dgm:prSet presAssocID="{F2C54645-1DC8-4872-9A3D-149B30530B27}" presName="childShape" presStyleCnt="0"/>
      <dgm:spPr/>
    </dgm:pt>
    <dgm:pt modelId="{7AB26F20-B986-4631-B564-F2AE2FC2C14B}" type="pres">
      <dgm:prSet presAssocID="{542EA900-D0E5-44DD-B45C-B6FC3386682A}" presName="root" presStyleCnt="0"/>
      <dgm:spPr/>
    </dgm:pt>
    <dgm:pt modelId="{D6D60CC9-48C4-4D77-B20B-72935726EEF8}" type="pres">
      <dgm:prSet presAssocID="{542EA900-D0E5-44DD-B45C-B6FC3386682A}" presName="rootComposite" presStyleCnt="0"/>
      <dgm:spPr/>
    </dgm:pt>
    <dgm:pt modelId="{7437F1FD-AB1E-4A62-9F39-600513D7127C}" type="pres">
      <dgm:prSet presAssocID="{542EA900-D0E5-44DD-B45C-B6FC3386682A}" presName="rootText" presStyleLbl="node1" presStyleIdx="1" presStyleCnt="3"/>
      <dgm:spPr/>
    </dgm:pt>
    <dgm:pt modelId="{17874D1D-509C-4306-BC95-0EEAB6321D46}" type="pres">
      <dgm:prSet presAssocID="{542EA900-D0E5-44DD-B45C-B6FC3386682A}" presName="rootConnector" presStyleLbl="node1" presStyleIdx="1" presStyleCnt="3"/>
      <dgm:spPr/>
    </dgm:pt>
    <dgm:pt modelId="{458BDF7F-CDA0-4015-B5B4-B659CA1B1EC0}" type="pres">
      <dgm:prSet presAssocID="{542EA900-D0E5-44DD-B45C-B6FC3386682A}" presName="childShape" presStyleCnt="0"/>
      <dgm:spPr/>
    </dgm:pt>
    <dgm:pt modelId="{CA869442-31B8-490E-8E21-87B56BCCDECD}" type="pres">
      <dgm:prSet presAssocID="{FB056718-8B25-4E1C-9AFD-12CD553FB8C4}" presName="root" presStyleCnt="0"/>
      <dgm:spPr/>
    </dgm:pt>
    <dgm:pt modelId="{CE686E85-A172-4317-8771-8970552466EC}" type="pres">
      <dgm:prSet presAssocID="{FB056718-8B25-4E1C-9AFD-12CD553FB8C4}" presName="rootComposite" presStyleCnt="0"/>
      <dgm:spPr/>
    </dgm:pt>
    <dgm:pt modelId="{D48EB778-D79B-4AC9-8884-CE94D57EF5D8}" type="pres">
      <dgm:prSet presAssocID="{FB056718-8B25-4E1C-9AFD-12CD553FB8C4}" presName="rootText" presStyleLbl="node1" presStyleIdx="2" presStyleCnt="3"/>
      <dgm:spPr/>
    </dgm:pt>
    <dgm:pt modelId="{F83B47D8-2ED4-485C-9FD0-A3E10C392ABE}" type="pres">
      <dgm:prSet presAssocID="{FB056718-8B25-4E1C-9AFD-12CD553FB8C4}" presName="rootConnector" presStyleLbl="node1" presStyleIdx="2" presStyleCnt="3"/>
      <dgm:spPr/>
    </dgm:pt>
    <dgm:pt modelId="{BF7F799C-1510-4436-9457-DDE761A61829}" type="pres">
      <dgm:prSet presAssocID="{FB056718-8B25-4E1C-9AFD-12CD553FB8C4}" presName="childShape" presStyleCnt="0"/>
      <dgm:spPr/>
    </dgm:pt>
  </dgm:ptLst>
  <dgm:cxnLst>
    <dgm:cxn modelId="{8E4F3221-6E6E-4234-AE2F-B6A36C0DC73B}" type="presOf" srcId="{F2C54645-1DC8-4872-9A3D-149B30530B27}" destId="{A7B49472-B379-4C02-AF7B-78852F5D881C}" srcOrd="0" destOrd="0" presId="urn:microsoft.com/office/officeart/2005/8/layout/hierarchy3"/>
    <dgm:cxn modelId="{57971626-2757-4F34-93BB-DA4B0F59CA3F}" type="presOf" srcId="{FB056718-8B25-4E1C-9AFD-12CD553FB8C4}" destId="{D48EB778-D79B-4AC9-8884-CE94D57EF5D8}" srcOrd="0" destOrd="0" presId="urn:microsoft.com/office/officeart/2005/8/layout/hierarchy3"/>
    <dgm:cxn modelId="{6448E22A-7E01-4DB7-B071-3D1840A40B23}" type="presOf" srcId="{F2C54645-1DC8-4872-9A3D-149B30530B27}" destId="{3CE8B482-38AC-4134-AEAB-F8FA8CC72A4D}" srcOrd="1" destOrd="0" presId="urn:microsoft.com/office/officeart/2005/8/layout/hierarchy3"/>
    <dgm:cxn modelId="{37D6FC4E-001B-446E-B797-BCE65ADC4EAF}" type="presOf" srcId="{542EA900-D0E5-44DD-B45C-B6FC3386682A}" destId="{7437F1FD-AB1E-4A62-9F39-600513D7127C}" srcOrd="0" destOrd="0" presId="urn:microsoft.com/office/officeart/2005/8/layout/hierarchy3"/>
    <dgm:cxn modelId="{70BC7654-8CB4-4CB9-BB6A-EE0DA215F528}" srcId="{4E1D0A6C-6E0A-46D1-888A-E0EA48681E94}" destId="{FB056718-8B25-4E1C-9AFD-12CD553FB8C4}" srcOrd="2" destOrd="0" parTransId="{F45B5487-7CC2-4A00-81D2-EBFC637E177B}" sibTransId="{3817C0AF-8DD9-4490-AD01-89B6590ED6CC}"/>
    <dgm:cxn modelId="{42A1C58A-77EE-41EC-B7F1-4AD2B8E9B47E}" type="presOf" srcId="{4E1D0A6C-6E0A-46D1-888A-E0EA48681E94}" destId="{6E1D4DB9-F087-4023-95BC-C574F13CFCBC}" srcOrd="0" destOrd="0" presId="urn:microsoft.com/office/officeart/2005/8/layout/hierarchy3"/>
    <dgm:cxn modelId="{64C41D9A-6F99-4526-83CE-46C4E5D4D4C3}" type="presOf" srcId="{542EA900-D0E5-44DD-B45C-B6FC3386682A}" destId="{17874D1D-509C-4306-BC95-0EEAB6321D46}" srcOrd="1" destOrd="0" presId="urn:microsoft.com/office/officeart/2005/8/layout/hierarchy3"/>
    <dgm:cxn modelId="{503E93AE-694E-479A-9D77-4F8485DCE035}" srcId="{4E1D0A6C-6E0A-46D1-888A-E0EA48681E94}" destId="{F2C54645-1DC8-4872-9A3D-149B30530B27}" srcOrd="0" destOrd="0" parTransId="{213BF607-2937-4FEE-8CA0-290C6493769C}" sibTransId="{022A54D5-B942-49D2-BEA3-3C23292ABAFD}"/>
    <dgm:cxn modelId="{107EA8CC-CA5E-4766-9BA6-D252322A5986}" type="presOf" srcId="{FB056718-8B25-4E1C-9AFD-12CD553FB8C4}" destId="{F83B47D8-2ED4-485C-9FD0-A3E10C392ABE}" srcOrd="1" destOrd="0" presId="urn:microsoft.com/office/officeart/2005/8/layout/hierarchy3"/>
    <dgm:cxn modelId="{886466DB-469E-4F21-A724-355D0BACF964}" srcId="{4E1D0A6C-6E0A-46D1-888A-E0EA48681E94}" destId="{542EA900-D0E5-44DD-B45C-B6FC3386682A}" srcOrd="1" destOrd="0" parTransId="{63414CBC-FBB5-425A-A227-8643E2674DD2}" sibTransId="{F3C1907D-0FC2-4F39-BFC8-B1DA4B9C4378}"/>
    <dgm:cxn modelId="{7DC927B2-52D7-4298-ACBB-262D5E8EF281}" type="presParOf" srcId="{6E1D4DB9-F087-4023-95BC-C574F13CFCBC}" destId="{0A7D84C2-C97E-4745-9B09-8E7B9283C885}" srcOrd="0" destOrd="0" presId="urn:microsoft.com/office/officeart/2005/8/layout/hierarchy3"/>
    <dgm:cxn modelId="{E67EBBC5-CA8A-4FD4-99EF-9048F04D66BD}" type="presParOf" srcId="{0A7D84C2-C97E-4745-9B09-8E7B9283C885}" destId="{D4169618-98C1-4F40-8717-A5DC053D7F3A}" srcOrd="0" destOrd="0" presId="urn:microsoft.com/office/officeart/2005/8/layout/hierarchy3"/>
    <dgm:cxn modelId="{9C4DE6CE-D4A0-41AA-B812-A0BD1B781794}" type="presParOf" srcId="{D4169618-98C1-4F40-8717-A5DC053D7F3A}" destId="{A7B49472-B379-4C02-AF7B-78852F5D881C}" srcOrd="0" destOrd="0" presId="urn:microsoft.com/office/officeart/2005/8/layout/hierarchy3"/>
    <dgm:cxn modelId="{29360CFC-D2E5-4A30-AD14-FEBE89F76973}" type="presParOf" srcId="{D4169618-98C1-4F40-8717-A5DC053D7F3A}" destId="{3CE8B482-38AC-4134-AEAB-F8FA8CC72A4D}" srcOrd="1" destOrd="0" presId="urn:microsoft.com/office/officeart/2005/8/layout/hierarchy3"/>
    <dgm:cxn modelId="{53EB8BB6-3EA3-451C-8E73-28593844EBC0}" type="presParOf" srcId="{0A7D84C2-C97E-4745-9B09-8E7B9283C885}" destId="{9DFDF8A3-1330-4260-BE22-A58242F9E5E3}" srcOrd="1" destOrd="0" presId="urn:microsoft.com/office/officeart/2005/8/layout/hierarchy3"/>
    <dgm:cxn modelId="{EFC2820B-8E05-4008-8CD4-688A8ED95438}" type="presParOf" srcId="{6E1D4DB9-F087-4023-95BC-C574F13CFCBC}" destId="{7AB26F20-B986-4631-B564-F2AE2FC2C14B}" srcOrd="1" destOrd="0" presId="urn:microsoft.com/office/officeart/2005/8/layout/hierarchy3"/>
    <dgm:cxn modelId="{A26F60A2-B25C-497E-B4A9-5AB1C26F81F7}" type="presParOf" srcId="{7AB26F20-B986-4631-B564-F2AE2FC2C14B}" destId="{D6D60CC9-48C4-4D77-B20B-72935726EEF8}" srcOrd="0" destOrd="0" presId="urn:microsoft.com/office/officeart/2005/8/layout/hierarchy3"/>
    <dgm:cxn modelId="{78DB796B-AB5D-4154-8E7D-3BB2CB8E75D4}" type="presParOf" srcId="{D6D60CC9-48C4-4D77-B20B-72935726EEF8}" destId="{7437F1FD-AB1E-4A62-9F39-600513D7127C}" srcOrd="0" destOrd="0" presId="urn:microsoft.com/office/officeart/2005/8/layout/hierarchy3"/>
    <dgm:cxn modelId="{FA6ECDB5-3376-4A10-8B25-5DAB9ACBF3D9}" type="presParOf" srcId="{D6D60CC9-48C4-4D77-B20B-72935726EEF8}" destId="{17874D1D-509C-4306-BC95-0EEAB6321D46}" srcOrd="1" destOrd="0" presId="urn:microsoft.com/office/officeart/2005/8/layout/hierarchy3"/>
    <dgm:cxn modelId="{6E6B9EE2-7AA5-479F-8820-13BA198BB285}" type="presParOf" srcId="{7AB26F20-B986-4631-B564-F2AE2FC2C14B}" destId="{458BDF7F-CDA0-4015-B5B4-B659CA1B1EC0}" srcOrd="1" destOrd="0" presId="urn:microsoft.com/office/officeart/2005/8/layout/hierarchy3"/>
    <dgm:cxn modelId="{233EF010-3C1E-4457-B7F7-31A51D30A85D}" type="presParOf" srcId="{6E1D4DB9-F087-4023-95BC-C574F13CFCBC}" destId="{CA869442-31B8-490E-8E21-87B56BCCDECD}" srcOrd="2" destOrd="0" presId="urn:microsoft.com/office/officeart/2005/8/layout/hierarchy3"/>
    <dgm:cxn modelId="{9FC98115-33E3-4673-8EAA-E687211B3C12}" type="presParOf" srcId="{CA869442-31B8-490E-8E21-87B56BCCDECD}" destId="{CE686E85-A172-4317-8771-8970552466EC}" srcOrd="0" destOrd="0" presId="urn:microsoft.com/office/officeart/2005/8/layout/hierarchy3"/>
    <dgm:cxn modelId="{53916870-6460-4872-8E80-BD0D489DA489}" type="presParOf" srcId="{CE686E85-A172-4317-8771-8970552466EC}" destId="{D48EB778-D79B-4AC9-8884-CE94D57EF5D8}" srcOrd="0" destOrd="0" presId="urn:microsoft.com/office/officeart/2005/8/layout/hierarchy3"/>
    <dgm:cxn modelId="{A098A2DE-FCAD-42E2-A8A9-3B1F2198118D}" type="presParOf" srcId="{CE686E85-A172-4317-8771-8970552466EC}" destId="{F83B47D8-2ED4-485C-9FD0-A3E10C392ABE}" srcOrd="1" destOrd="0" presId="urn:microsoft.com/office/officeart/2005/8/layout/hierarchy3"/>
    <dgm:cxn modelId="{A80B0455-9A47-4A60-B68A-4B5E7C788E5B}" type="presParOf" srcId="{CA869442-31B8-490E-8E21-87B56BCCDECD}" destId="{BF7F799C-1510-4436-9457-DDE761A6182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1D0A6C-6E0A-46D1-888A-E0EA48681E9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2C54645-1DC8-4872-9A3D-149B30530B27}">
      <dgm:prSet/>
      <dgm:spPr/>
      <dgm:t>
        <a:bodyPr/>
        <a:lstStyle/>
        <a:p>
          <a:pPr>
            <a:lnSpc>
              <a:spcPct val="100000"/>
            </a:lnSpc>
            <a:defRPr cap="all"/>
          </a:pPr>
          <a:r>
            <a:rPr lang="en-US"/>
            <a:t>80/10/10</a:t>
          </a:r>
        </a:p>
      </dgm:t>
    </dgm:pt>
    <dgm:pt modelId="{213BF607-2937-4FEE-8CA0-290C6493769C}" type="parTrans" cxnId="{503E93AE-694E-479A-9D77-4F8485DCE035}">
      <dgm:prSet/>
      <dgm:spPr/>
      <dgm:t>
        <a:bodyPr/>
        <a:lstStyle/>
        <a:p>
          <a:endParaRPr lang="en-US"/>
        </a:p>
      </dgm:t>
    </dgm:pt>
    <dgm:pt modelId="{022A54D5-B942-49D2-BEA3-3C23292ABAFD}" type="sibTrans" cxnId="{503E93AE-694E-479A-9D77-4F8485DCE035}">
      <dgm:prSet/>
      <dgm:spPr/>
      <dgm:t>
        <a:bodyPr/>
        <a:lstStyle/>
        <a:p>
          <a:endParaRPr lang="en-US"/>
        </a:p>
      </dgm:t>
    </dgm:pt>
    <dgm:pt modelId="{542EA900-D0E5-44DD-B45C-B6FC3386682A}">
      <dgm:prSet/>
      <dgm:spPr/>
      <dgm:t>
        <a:bodyPr/>
        <a:lstStyle/>
        <a:p>
          <a:pPr>
            <a:lnSpc>
              <a:spcPct val="100000"/>
            </a:lnSpc>
            <a:defRPr cap="all"/>
          </a:pPr>
          <a:r>
            <a:rPr lang="en-US"/>
            <a:t>70/15/15</a:t>
          </a:r>
        </a:p>
      </dgm:t>
    </dgm:pt>
    <dgm:pt modelId="{63414CBC-FBB5-425A-A227-8643E2674DD2}" type="parTrans" cxnId="{886466DB-469E-4F21-A724-355D0BACF964}">
      <dgm:prSet/>
      <dgm:spPr/>
      <dgm:t>
        <a:bodyPr/>
        <a:lstStyle/>
        <a:p>
          <a:endParaRPr lang="en-US"/>
        </a:p>
      </dgm:t>
    </dgm:pt>
    <dgm:pt modelId="{F3C1907D-0FC2-4F39-BFC8-B1DA4B9C4378}" type="sibTrans" cxnId="{886466DB-469E-4F21-A724-355D0BACF964}">
      <dgm:prSet/>
      <dgm:spPr/>
      <dgm:t>
        <a:bodyPr/>
        <a:lstStyle/>
        <a:p>
          <a:endParaRPr lang="en-US"/>
        </a:p>
      </dgm:t>
    </dgm:pt>
    <dgm:pt modelId="{FB056718-8B25-4E1C-9AFD-12CD553FB8C4}">
      <dgm:prSet/>
      <dgm:spPr/>
      <dgm:t>
        <a:bodyPr/>
        <a:lstStyle/>
        <a:p>
          <a:pPr>
            <a:lnSpc>
              <a:spcPct val="100000"/>
            </a:lnSpc>
            <a:defRPr cap="all"/>
          </a:pPr>
          <a:r>
            <a:rPr lang="en-US"/>
            <a:t>60/20/20</a:t>
          </a:r>
        </a:p>
      </dgm:t>
    </dgm:pt>
    <dgm:pt modelId="{F45B5487-7CC2-4A00-81D2-EBFC637E177B}" type="parTrans" cxnId="{70BC7654-8CB4-4CB9-BB6A-EE0DA215F528}">
      <dgm:prSet/>
      <dgm:spPr/>
      <dgm:t>
        <a:bodyPr/>
        <a:lstStyle/>
        <a:p>
          <a:endParaRPr lang="en-US"/>
        </a:p>
      </dgm:t>
    </dgm:pt>
    <dgm:pt modelId="{3817C0AF-8DD9-4490-AD01-89B6590ED6CC}" type="sibTrans" cxnId="{70BC7654-8CB4-4CB9-BB6A-EE0DA215F528}">
      <dgm:prSet/>
      <dgm:spPr/>
      <dgm:t>
        <a:bodyPr/>
        <a:lstStyle/>
        <a:p>
          <a:endParaRPr lang="en-US"/>
        </a:p>
      </dgm:t>
    </dgm:pt>
    <dgm:pt modelId="{B682C03D-5CE4-4AEB-B1E4-F63F82BA63F8}" type="pres">
      <dgm:prSet presAssocID="{4E1D0A6C-6E0A-46D1-888A-E0EA48681E94}" presName="root" presStyleCnt="0">
        <dgm:presLayoutVars>
          <dgm:dir/>
          <dgm:resizeHandles val="exact"/>
        </dgm:presLayoutVars>
      </dgm:prSet>
      <dgm:spPr/>
    </dgm:pt>
    <dgm:pt modelId="{52810A1D-1B14-4E3E-86C5-2CC40B33A365}" type="pres">
      <dgm:prSet presAssocID="{F2C54645-1DC8-4872-9A3D-149B30530B27}" presName="compNode" presStyleCnt="0"/>
      <dgm:spPr/>
    </dgm:pt>
    <dgm:pt modelId="{52C884AB-23D9-4146-97C4-2C7A8BD2F111}" type="pres">
      <dgm:prSet presAssocID="{F2C54645-1DC8-4872-9A3D-149B30530B27}" presName="iconBgRect" presStyleLbl="bgShp" presStyleIdx="0" presStyleCnt="3"/>
      <dgm:spPr>
        <a:prstGeom prst="round2DiagRect">
          <a:avLst>
            <a:gd name="adj1" fmla="val 29727"/>
            <a:gd name="adj2" fmla="val 0"/>
          </a:avLst>
        </a:prstGeom>
      </dgm:spPr>
    </dgm:pt>
    <dgm:pt modelId="{59E3922B-9AF2-43EB-AE0C-D5BD065C4946}" type="pres">
      <dgm:prSet presAssocID="{F2C54645-1DC8-4872-9A3D-149B30530B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2D649EEA-57BA-49CB-96FC-B1389FFFB90D}" type="pres">
      <dgm:prSet presAssocID="{F2C54645-1DC8-4872-9A3D-149B30530B27}" presName="spaceRect" presStyleCnt="0"/>
      <dgm:spPr/>
    </dgm:pt>
    <dgm:pt modelId="{FEF2B01E-F5BD-4944-AE9D-E6516D27A32B}" type="pres">
      <dgm:prSet presAssocID="{F2C54645-1DC8-4872-9A3D-149B30530B27}" presName="textRect" presStyleLbl="revTx" presStyleIdx="0" presStyleCnt="3">
        <dgm:presLayoutVars>
          <dgm:chMax val="1"/>
          <dgm:chPref val="1"/>
        </dgm:presLayoutVars>
      </dgm:prSet>
      <dgm:spPr/>
    </dgm:pt>
    <dgm:pt modelId="{B81D3190-60CD-45B1-A660-EACF82407E1D}" type="pres">
      <dgm:prSet presAssocID="{022A54D5-B942-49D2-BEA3-3C23292ABAFD}" presName="sibTrans" presStyleCnt="0"/>
      <dgm:spPr/>
    </dgm:pt>
    <dgm:pt modelId="{A0DE6781-6E4C-48D4-8CFD-34CF4591EB7D}" type="pres">
      <dgm:prSet presAssocID="{542EA900-D0E5-44DD-B45C-B6FC3386682A}" presName="compNode" presStyleCnt="0"/>
      <dgm:spPr/>
    </dgm:pt>
    <dgm:pt modelId="{1F0A065D-EFC0-4702-B0E7-E47A4D0A9148}" type="pres">
      <dgm:prSet presAssocID="{542EA900-D0E5-44DD-B45C-B6FC3386682A}" presName="iconBgRect" presStyleLbl="bgShp" presStyleIdx="1" presStyleCnt="3"/>
      <dgm:spPr>
        <a:prstGeom prst="round2DiagRect">
          <a:avLst>
            <a:gd name="adj1" fmla="val 29727"/>
            <a:gd name="adj2" fmla="val 0"/>
          </a:avLst>
        </a:prstGeom>
      </dgm:spPr>
    </dgm:pt>
    <dgm:pt modelId="{488DBC24-AE21-4967-8949-EBDBC30EF5D3}" type="pres">
      <dgm:prSet presAssocID="{542EA900-D0E5-44DD-B45C-B6FC3386682A}"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heckmark"/>
        </a:ext>
      </dgm:extLst>
    </dgm:pt>
    <dgm:pt modelId="{3052E8EE-9F63-47D6-A1F3-E9D215D0FD79}" type="pres">
      <dgm:prSet presAssocID="{542EA900-D0E5-44DD-B45C-B6FC3386682A}" presName="spaceRect" presStyleCnt="0"/>
      <dgm:spPr/>
    </dgm:pt>
    <dgm:pt modelId="{3DFF1AEC-BDA4-4F5C-A33D-FB7F69707C6D}" type="pres">
      <dgm:prSet presAssocID="{542EA900-D0E5-44DD-B45C-B6FC3386682A}" presName="textRect" presStyleLbl="revTx" presStyleIdx="1" presStyleCnt="3">
        <dgm:presLayoutVars>
          <dgm:chMax val="1"/>
          <dgm:chPref val="1"/>
        </dgm:presLayoutVars>
      </dgm:prSet>
      <dgm:spPr/>
    </dgm:pt>
    <dgm:pt modelId="{6CCE9470-8418-4A7D-A3F3-9B5288E234F2}" type="pres">
      <dgm:prSet presAssocID="{F3C1907D-0FC2-4F39-BFC8-B1DA4B9C4378}" presName="sibTrans" presStyleCnt="0"/>
      <dgm:spPr/>
    </dgm:pt>
    <dgm:pt modelId="{28E67BBD-D9E9-4149-83A5-2C9A740DFA06}" type="pres">
      <dgm:prSet presAssocID="{FB056718-8B25-4E1C-9AFD-12CD553FB8C4}" presName="compNode" presStyleCnt="0"/>
      <dgm:spPr/>
    </dgm:pt>
    <dgm:pt modelId="{F7B263F1-BD61-4C2D-95F3-4851DC431EF5}" type="pres">
      <dgm:prSet presAssocID="{FB056718-8B25-4E1C-9AFD-12CD553FB8C4}" presName="iconBgRect" presStyleLbl="bgShp" presStyleIdx="2" presStyleCnt="3"/>
      <dgm:spPr>
        <a:prstGeom prst="round2DiagRect">
          <a:avLst>
            <a:gd name="adj1" fmla="val 29727"/>
            <a:gd name="adj2" fmla="val 0"/>
          </a:avLst>
        </a:prstGeom>
      </dgm:spPr>
    </dgm:pt>
    <dgm:pt modelId="{9971C45D-F366-4FF4-AB33-BE2D940BB474}" type="pres">
      <dgm:prSet presAssocID="{FB056718-8B25-4E1C-9AFD-12CD553FB8C4}" presName="iconRect" presStyleLbl="node1"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BCEC677B-52B1-4C90-BB35-0B992AA6E707}" type="pres">
      <dgm:prSet presAssocID="{FB056718-8B25-4E1C-9AFD-12CD553FB8C4}" presName="spaceRect" presStyleCnt="0"/>
      <dgm:spPr/>
    </dgm:pt>
    <dgm:pt modelId="{C0E89E8A-5325-491A-8C37-2E25E47D385F}" type="pres">
      <dgm:prSet presAssocID="{FB056718-8B25-4E1C-9AFD-12CD553FB8C4}" presName="textRect" presStyleLbl="revTx" presStyleIdx="2" presStyleCnt="3">
        <dgm:presLayoutVars>
          <dgm:chMax val="1"/>
          <dgm:chPref val="1"/>
        </dgm:presLayoutVars>
      </dgm:prSet>
      <dgm:spPr/>
    </dgm:pt>
  </dgm:ptLst>
  <dgm:cxnLst>
    <dgm:cxn modelId="{5AD6C105-4023-474D-A9FC-6C6A75B0F69C}" type="presOf" srcId="{542EA900-D0E5-44DD-B45C-B6FC3386682A}" destId="{3DFF1AEC-BDA4-4F5C-A33D-FB7F69707C6D}" srcOrd="0" destOrd="0" presId="urn:microsoft.com/office/officeart/2018/5/layout/IconLeafLabelList"/>
    <dgm:cxn modelId="{70BC7654-8CB4-4CB9-BB6A-EE0DA215F528}" srcId="{4E1D0A6C-6E0A-46D1-888A-E0EA48681E94}" destId="{FB056718-8B25-4E1C-9AFD-12CD553FB8C4}" srcOrd="2" destOrd="0" parTransId="{F45B5487-7CC2-4A00-81D2-EBFC637E177B}" sibTransId="{3817C0AF-8DD9-4490-AD01-89B6590ED6CC}"/>
    <dgm:cxn modelId="{503E93AE-694E-479A-9D77-4F8485DCE035}" srcId="{4E1D0A6C-6E0A-46D1-888A-E0EA48681E94}" destId="{F2C54645-1DC8-4872-9A3D-149B30530B27}" srcOrd="0" destOrd="0" parTransId="{213BF607-2937-4FEE-8CA0-290C6493769C}" sibTransId="{022A54D5-B942-49D2-BEA3-3C23292ABAFD}"/>
    <dgm:cxn modelId="{FE9D4ACC-CF26-4120-92AB-749B0E2E06BB}" type="presOf" srcId="{4E1D0A6C-6E0A-46D1-888A-E0EA48681E94}" destId="{B682C03D-5CE4-4AEB-B1E4-F63F82BA63F8}" srcOrd="0" destOrd="0" presId="urn:microsoft.com/office/officeart/2018/5/layout/IconLeafLabelList"/>
    <dgm:cxn modelId="{63FE70D5-FBE0-4BA6-8C84-70E1243AE0CA}" type="presOf" srcId="{F2C54645-1DC8-4872-9A3D-149B30530B27}" destId="{FEF2B01E-F5BD-4944-AE9D-E6516D27A32B}" srcOrd="0" destOrd="0" presId="urn:microsoft.com/office/officeart/2018/5/layout/IconLeafLabelList"/>
    <dgm:cxn modelId="{886466DB-469E-4F21-A724-355D0BACF964}" srcId="{4E1D0A6C-6E0A-46D1-888A-E0EA48681E94}" destId="{542EA900-D0E5-44DD-B45C-B6FC3386682A}" srcOrd="1" destOrd="0" parTransId="{63414CBC-FBB5-425A-A227-8643E2674DD2}" sibTransId="{F3C1907D-0FC2-4F39-BFC8-B1DA4B9C4378}"/>
    <dgm:cxn modelId="{89ABFDE0-804A-470D-A17F-13D4FD581BBC}" type="presOf" srcId="{FB056718-8B25-4E1C-9AFD-12CD553FB8C4}" destId="{C0E89E8A-5325-491A-8C37-2E25E47D385F}" srcOrd="0" destOrd="0" presId="urn:microsoft.com/office/officeart/2018/5/layout/IconLeafLabelList"/>
    <dgm:cxn modelId="{5111E0A1-3E29-4C66-8138-AF38F730E007}" type="presParOf" srcId="{B682C03D-5CE4-4AEB-B1E4-F63F82BA63F8}" destId="{52810A1D-1B14-4E3E-86C5-2CC40B33A365}" srcOrd="0" destOrd="0" presId="urn:microsoft.com/office/officeart/2018/5/layout/IconLeafLabelList"/>
    <dgm:cxn modelId="{7F47FCDF-46E2-4922-8091-CBA40A118CB9}" type="presParOf" srcId="{52810A1D-1B14-4E3E-86C5-2CC40B33A365}" destId="{52C884AB-23D9-4146-97C4-2C7A8BD2F111}" srcOrd="0" destOrd="0" presId="urn:microsoft.com/office/officeart/2018/5/layout/IconLeafLabelList"/>
    <dgm:cxn modelId="{0A89B2A2-7F1B-4E26-9DC4-43CAA224ED95}" type="presParOf" srcId="{52810A1D-1B14-4E3E-86C5-2CC40B33A365}" destId="{59E3922B-9AF2-43EB-AE0C-D5BD065C4946}" srcOrd="1" destOrd="0" presId="urn:microsoft.com/office/officeart/2018/5/layout/IconLeafLabelList"/>
    <dgm:cxn modelId="{BFA26B3C-297C-433C-B96E-A971326E3D97}" type="presParOf" srcId="{52810A1D-1B14-4E3E-86C5-2CC40B33A365}" destId="{2D649EEA-57BA-49CB-96FC-B1389FFFB90D}" srcOrd="2" destOrd="0" presId="urn:microsoft.com/office/officeart/2018/5/layout/IconLeafLabelList"/>
    <dgm:cxn modelId="{1EF2C5AB-338D-4B50-97DA-1617899361BA}" type="presParOf" srcId="{52810A1D-1B14-4E3E-86C5-2CC40B33A365}" destId="{FEF2B01E-F5BD-4944-AE9D-E6516D27A32B}" srcOrd="3" destOrd="0" presId="urn:microsoft.com/office/officeart/2018/5/layout/IconLeafLabelList"/>
    <dgm:cxn modelId="{A0275DF0-DE46-4275-95EA-8E36F7C5D79E}" type="presParOf" srcId="{B682C03D-5CE4-4AEB-B1E4-F63F82BA63F8}" destId="{B81D3190-60CD-45B1-A660-EACF82407E1D}" srcOrd="1" destOrd="0" presId="urn:microsoft.com/office/officeart/2018/5/layout/IconLeafLabelList"/>
    <dgm:cxn modelId="{99C1E5FA-CB23-4EF7-BB15-26B49898331C}" type="presParOf" srcId="{B682C03D-5CE4-4AEB-B1E4-F63F82BA63F8}" destId="{A0DE6781-6E4C-48D4-8CFD-34CF4591EB7D}" srcOrd="2" destOrd="0" presId="urn:microsoft.com/office/officeart/2018/5/layout/IconLeafLabelList"/>
    <dgm:cxn modelId="{BC839669-8D66-47F1-9F1C-61277F0D1130}" type="presParOf" srcId="{A0DE6781-6E4C-48D4-8CFD-34CF4591EB7D}" destId="{1F0A065D-EFC0-4702-B0E7-E47A4D0A9148}" srcOrd="0" destOrd="0" presId="urn:microsoft.com/office/officeart/2018/5/layout/IconLeafLabelList"/>
    <dgm:cxn modelId="{83815F43-E181-4DA7-8412-0F978B58CCBF}" type="presParOf" srcId="{A0DE6781-6E4C-48D4-8CFD-34CF4591EB7D}" destId="{488DBC24-AE21-4967-8949-EBDBC30EF5D3}" srcOrd="1" destOrd="0" presId="urn:microsoft.com/office/officeart/2018/5/layout/IconLeafLabelList"/>
    <dgm:cxn modelId="{C8F2EFC4-572E-4C9E-8BEF-23D52CBE7D89}" type="presParOf" srcId="{A0DE6781-6E4C-48D4-8CFD-34CF4591EB7D}" destId="{3052E8EE-9F63-47D6-A1F3-E9D215D0FD79}" srcOrd="2" destOrd="0" presId="urn:microsoft.com/office/officeart/2018/5/layout/IconLeafLabelList"/>
    <dgm:cxn modelId="{B0FF2844-84E6-4D78-BB84-BA79BA569951}" type="presParOf" srcId="{A0DE6781-6E4C-48D4-8CFD-34CF4591EB7D}" destId="{3DFF1AEC-BDA4-4F5C-A33D-FB7F69707C6D}" srcOrd="3" destOrd="0" presId="urn:microsoft.com/office/officeart/2018/5/layout/IconLeafLabelList"/>
    <dgm:cxn modelId="{209017B8-4337-4299-A9A0-94A20F86E849}" type="presParOf" srcId="{B682C03D-5CE4-4AEB-B1E4-F63F82BA63F8}" destId="{6CCE9470-8418-4A7D-A3F3-9B5288E234F2}" srcOrd="3" destOrd="0" presId="urn:microsoft.com/office/officeart/2018/5/layout/IconLeafLabelList"/>
    <dgm:cxn modelId="{6D900276-E4C8-4A3A-B883-24544E44CE32}" type="presParOf" srcId="{B682C03D-5CE4-4AEB-B1E4-F63F82BA63F8}" destId="{28E67BBD-D9E9-4149-83A5-2C9A740DFA06}" srcOrd="4" destOrd="0" presId="urn:microsoft.com/office/officeart/2018/5/layout/IconLeafLabelList"/>
    <dgm:cxn modelId="{5872AD7F-12B7-4DFA-BB23-A37CF1220978}" type="presParOf" srcId="{28E67BBD-D9E9-4149-83A5-2C9A740DFA06}" destId="{F7B263F1-BD61-4C2D-95F3-4851DC431EF5}" srcOrd="0" destOrd="0" presId="urn:microsoft.com/office/officeart/2018/5/layout/IconLeafLabelList"/>
    <dgm:cxn modelId="{A96971B7-9D31-433C-ABC3-7347FE0B3E3F}" type="presParOf" srcId="{28E67BBD-D9E9-4149-83A5-2C9A740DFA06}" destId="{9971C45D-F366-4FF4-AB33-BE2D940BB474}" srcOrd="1" destOrd="0" presId="urn:microsoft.com/office/officeart/2018/5/layout/IconLeafLabelList"/>
    <dgm:cxn modelId="{B398A18B-D5EF-4D5A-A21B-2E6EED1C4BE9}" type="presParOf" srcId="{28E67BBD-D9E9-4149-83A5-2C9A740DFA06}" destId="{BCEC677B-52B1-4C90-BB35-0B992AA6E707}" srcOrd="2" destOrd="0" presId="urn:microsoft.com/office/officeart/2018/5/layout/IconLeafLabelList"/>
    <dgm:cxn modelId="{EB5B2AB9-5C0C-443B-994E-8113D948AD64}" type="presParOf" srcId="{28E67BBD-D9E9-4149-83A5-2C9A740DFA06}" destId="{C0E89E8A-5325-491A-8C37-2E25E47D385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8A33D6-D8FB-42B4-9AAD-0F1A8F320BC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E0CE4E8-0D9A-440E-93F8-8D35795B16A3}">
      <dgm:prSet/>
      <dgm:spPr/>
      <dgm:t>
        <a:bodyPr/>
        <a:lstStyle/>
        <a:p>
          <a:r>
            <a:rPr lang="en-US"/>
            <a:t>Problem 1: Annotations</a:t>
          </a:r>
        </a:p>
      </dgm:t>
    </dgm:pt>
    <dgm:pt modelId="{0FC5E76E-8865-482B-BE34-C7282ADF7C6D}" type="parTrans" cxnId="{291E7170-182E-4C9D-BDEA-14B4AC91BCC9}">
      <dgm:prSet/>
      <dgm:spPr/>
      <dgm:t>
        <a:bodyPr/>
        <a:lstStyle/>
        <a:p>
          <a:endParaRPr lang="en-US"/>
        </a:p>
      </dgm:t>
    </dgm:pt>
    <dgm:pt modelId="{7BC1A8B8-58C9-4F94-960D-5424078E538C}" type="sibTrans" cxnId="{291E7170-182E-4C9D-BDEA-14B4AC91BCC9}">
      <dgm:prSet/>
      <dgm:spPr/>
      <dgm:t>
        <a:bodyPr/>
        <a:lstStyle/>
        <a:p>
          <a:endParaRPr lang="en-US"/>
        </a:p>
      </dgm:t>
    </dgm:pt>
    <dgm:pt modelId="{7DC398A0-85F9-434E-A310-3E3CA57EEC0A}">
      <dgm:prSet/>
      <dgm:spPr/>
      <dgm:t>
        <a:bodyPr/>
        <a:lstStyle/>
        <a:p>
          <a:r>
            <a:rPr lang="en-US"/>
            <a:t>Problem 2: Neural Networks are not Plug and Play</a:t>
          </a:r>
        </a:p>
      </dgm:t>
    </dgm:pt>
    <dgm:pt modelId="{574C714C-B030-449F-9AA4-AED981C5D6A3}" type="parTrans" cxnId="{1D92A69B-B58C-47C8-81F8-3E2904CD1238}">
      <dgm:prSet/>
      <dgm:spPr/>
      <dgm:t>
        <a:bodyPr/>
        <a:lstStyle/>
        <a:p>
          <a:endParaRPr lang="en-US"/>
        </a:p>
      </dgm:t>
    </dgm:pt>
    <dgm:pt modelId="{CCC80B99-1B80-47DF-B8ED-3EB4E97FF26E}" type="sibTrans" cxnId="{1D92A69B-B58C-47C8-81F8-3E2904CD1238}">
      <dgm:prSet/>
      <dgm:spPr/>
      <dgm:t>
        <a:bodyPr/>
        <a:lstStyle/>
        <a:p>
          <a:endParaRPr lang="en-US"/>
        </a:p>
      </dgm:t>
    </dgm:pt>
    <dgm:pt modelId="{6752E672-6487-4534-9E32-10CBF8B531CC}">
      <dgm:prSet/>
      <dgm:spPr/>
      <dgm:t>
        <a:bodyPr/>
        <a:lstStyle/>
        <a:p>
          <a:r>
            <a:rPr lang="en-US"/>
            <a:t>Problem 3: Ground Truth Images</a:t>
          </a:r>
        </a:p>
      </dgm:t>
    </dgm:pt>
    <dgm:pt modelId="{C68F2A5C-01E1-4AA9-A3BB-1DB98AC3BF58}" type="parTrans" cxnId="{8875C6C9-6049-4D4A-B65B-3B27EB63A579}">
      <dgm:prSet/>
      <dgm:spPr/>
      <dgm:t>
        <a:bodyPr/>
        <a:lstStyle/>
        <a:p>
          <a:endParaRPr lang="en-US"/>
        </a:p>
      </dgm:t>
    </dgm:pt>
    <dgm:pt modelId="{3FA5E311-3A5F-43BF-B99C-08D9F2DD6B2D}" type="sibTrans" cxnId="{8875C6C9-6049-4D4A-B65B-3B27EB63A579}">
      <dgm:prSet/>
      <dgm:spPr/>
      <dgm:t>
        <a:bodyPr/>
        <a:lstStyle/>
        <a:p>
          <a:endParaRPr lang="en-US"/>
        </a:p>
      </dgm:t>
    </dgm:pt>
    <dgm:pt modelId="{FE22AE8B-F146-4DC0-8A4D-93991E1D5005}">
      <dgm:prSet/>
      <dgm:spPr/>
      <dgm:t>
        <a:bodyPr/>
        <a:lstStyle/>
        <a:p>
          <a:r>
            <a:rPr lang="en-US"/>
            <a:t>Problem 4: Data Splits</a:t>
          </a:r>
        </a:p>
      </dgm:t>
    </dgm:pt>
    <dgm:pt modelId="{DC93A4AF-A7BE-479F-B49E-CDB504D4C166}" type="parTrans" cxnId="{0D09B38E-5211-4397-B754-2DD39D1EE0A3}">
      <dgm:prSet/>
      <dgm:spPr/>
      <dgm:t>
        <a:bodyPr/>
        <a:lstStyle/>
        <a:p>
          <a:endParaRPr lang="en-US"/>
        </a:p>
      </dgm:t>
    </dgm:pt>
    <dgm:pt modelId="{9A88792C-898C-46CB-B5F5-B59934D1F2F0}" type="sibTrans" cxnId="{0D09B38E-5211-4397-B754-2DD39D1EE0A3}">
      <dgm:prSet/>
      <dgm:spPr/>
      <dgm:t>
        <a:bodyPr/>
        <a:lstStyle/>
        <a:p>
          <a:endParaRPr lang="en-US"/>
        </a:p>
      </dgm:t>
    </dgm:pt>
    <dgm:pt modelId="{5BF495CB-4E45-41B5-90A0-610256CC9A93}">
      <dgm:prSet/>
      <dgm:spPr/>
      <dgm:t>
        <a:bodyPr/>
        <a:lstStyle/>
        <a:p>
          <a:r>
            <a:rPr lang="en-US"/>
            <a:t>Problem 5: Choose the Right Metric</a:t>
          </a:r>
        </a:p>
      </dgm:t>
    </dgm:pt>
    <dgm:pt modelId="{D098686C-185F-4C95-BF0A-D763F02F387C}" type="parTrans" cxnId="{5D3EE3B9-D96A-4105-BABE-E092A40AF845}">
      <dgm:prSet/>
      <dgm:spPr/>
      <dgm:t>
        <a:bodyPr/>
        <a:lstStyle/>
        <a:p>
          <a:endParaRPr lang="en-US"/>
        </a:p>
      </dgm:t>
    </dgm:pt>
    <dgm:pt modelId="{253066C7-A631-480F-B85B-A92E953A8A7D}" type="sibTrans" cxnId="{5D3EE3B9-D96A-4105-BABE-E092A40AF845}">
      <dgm:prSet/>
      <dgm:spPr/>
      <dgm:t>
        <a:bodyPr/>
        <a:lstStyle/>
        <a:p>
          <a:endParaRPr lang="en-US"/>
        </a:p>
      </dgm:t>
    </dgm:pt>
    <dgm:pt modelId="{56D15AF4-9BAB-4748-A561-D324A2C485B8}" type="pres">
      <dgm:prSet presAssocID="{3C8A33D6-D8FB-42B4-9AAD-0F1A8F320BC6}" presName="linear" presStyleCnt="0">
        <dgm:presLayoutVars>
          <dgm:animLvl val="lvl"/>
          <dgm:resizeHandles val="exact"/>
        </dgm:presLayoutVars>
      </dgm:prSet>
      <dgm:spPr/>
    </dgm:pt>
    <dgm:pt modelId="{5C87A83A-3D5E-49D1-B49E-33142756C8B0}" type="pres">
      <dgm:prSet presAssocID="{0E0CE4E8-0D9A-440E-93F8-8D35795B16A3}" presName="parentText" presStyleLbl="node1" presStyleIdx="0" presStyleCnt="5">
        <dgm:presLayoutVars>
          <dgm:chMax val="0"/>
          <dgm:bulletEnabled val="1"/>
        </dgm:presLayoutVars>
      </dgm:prSet>
      <dgm:spPr/>
    </dgm:pt>
    <dgm:pt modelId="{83D09527-A10D-451F-B56A-1565D0475237}" type="pres">
      <dgm:prSet presAssocID="{7BC1A8B8-58C9-4F94-960D-5424078E538C}" presName="spacer" presStyleCnt="0"/>
      <dgm:spPr/>
    </dgm:pt>
    <dgm:pt modelId="{902678C3-F52C-404C-AD0E-07A611890C17}" type="pres">
      <dgm:prSet presAssocID="{7DC398A0-85F9-434E-A310-3E3CA57EEC0A}" presName="parentText" presStyleLbl="node1" presStyleIdx="1" presStyleCnt="5">
        <dgm:presLayoutVars>
          <dgm:chMax val="0"/>
          <dgm:bulletEnabled val="1"/>
        </dgm:presLayoutVars>
      </dgm:prSet>
      <dgm:spPr/>
    </dgm:pt>
    <dgm:pt modelId="{A9FA8DF2-BDAF-4083-BF27-64E191AC7DB4}" type="pres">
      <dgm:prSet presAssocID="{CCC80B99-1B80-47DF-B8ED-3EB4E97FF26E}" presName="spacer" presStyleCnt="0"/>
      <dgm:spPr/>
    </dgm:pt>
    <dgm:pt modelId="{51C86380-ED85-4422-B421-25FE5D81C6D8}" type="pres">
      <dgm:prSet presAssocID="{6752E672-6487-4534-9E32-10CBF8B531CC}" presName="parentText" presStyleLbl="node1" presStyleIdx="2" presStyleCnt="5">
        <dgm:presLayoutVars>
          <dgm:chMax val="0"/>
          <dgm:bulletEnabled val="1"/>
        </dgm:presLayoutVars>
      </dgm:prSet>
      <dgm:spPr/>
    </dgm:pt>
    <dgm:pt modelId="{5CA71DC6-979E-4917-8661-741104B8B644}" type="pres">
      <dgm:prSet presAssocID="{3FA5E311-3A5F-43BF-B99C-08D9F2DD6B2D}" presName="spacer" presStyleCnt="0"/>
      <dgm:spPr/>
    </dgm:pt>
    <dgm:pt modelId="{986B5488-8E47-42DB-BE4B-BAD2DF2C503D}" type="pres">
      <dgm:prSet presAssocID="{FE22AE8B-F146-4DC0-8A4D-93991E1D5005}" presName="parentText" presStyleLbl="node1" presStyleIdx="3" presStyleCnt="5">
        <dgm:presLayoutVars>
          <dgm:chMax val="0"/>
          <dgm:bulletEnabled val="1"/>
        </dgm:presLayoutVars>
      </dgm:prSet>
      <dgm:spPr/>
    </dgm:pt>
    <dgm:pt modelId="{47D27ACC-2EF6-4F82-8CB8-9425EF36D5FE}" type="pres">
      <dgm:prSet presAssocID="{9A88792C-898C-46CB-B5F5-B59934D1F2F0}" presName="spacer" presStyleCnt="0"/>
      <dgm:spPr/>
    </dgm:pt>
    <dgm:pt modelId="{1D79902F-002E-4E96-A692-75D8FBB0B403}" type="pres">
      <dgm:prSet presAssocID="{5BF495CB-4E45-41B5-90A0-610256CC9A93}" presName="parentText" presStyleLbl="node1" presStyleIdx="4" presStyleCnt="5">
        <dgm:presLayoutVars>
          <dgm:chMax val="0"/>
          <dgm:bulletEnabled val="1"/>
        </dgm:presLayoutVars>
      </dgm:prSet>
      <dgm:spPr/>
    </dgm:pt>
  </dgm:ptLst>
  <dgm:cxnLst>
    <dgm:cxn modelId="{F471B804-5F6A-48F7-AB03-F54EC6161126}" type="presOf" srcId="{3C8A33D6-D8FB-42B4-9AAD-0F1A8F320BC6}" destId="{56D15AF4-9BAB-4748-A561-D324A2C485B8}" srcOrd="0" destOrd="0" presId="urn:microsoft.com/office/officeart/2005/8/layout/vList2"/>
    <dgm:cxn modelId="{B6DD5A27-1FEF-452F-AED5-0D47CEA63F70}" type="presOf" srcId="{FE22AE8B-F146-4DC0-8A4D-93991E1D5005}" destId="{986B5488-8E47-42DB-BE4B-BAD2DF2C503D}" srcOrd="0" destOrd="0" presId="urn:microsoft.com/office/officeart/2005/8/layout/vList2"/>
    <dgm:cxn modelId="{C4A6A33B-F6B4-4560-9296-E82CE302715E}" type="presOf" srcId="{0E0CE4E8-0D9A-440E-93F8-8D35795B16A3}" destId="{5C87A83A-3D5E-49D1-B49E-33142756C8B0}" srcOrd="0" destOrd="0" presId="urn:microsoft.com/office/officeart/2005/8/layout/vList2"/>
    <dgm:cxn modelId="{0841A16A-9896-40E4-9E48-4772549908E1}" type="presOf" srcId="{5BF495CB-4E45-41B5-90A0-610256CC9A93}" destId="{1D79902F-002E-4E96-A692-75D8FBB0B403}" srcOrd="0" destOrd="0" presId="urn:microsoft.com/office/officeart/2005/8/layout/vList2"/>
    <dgm:cxn modelId="{291E7170-182E-4C9D-BDEA-14B4AC91BCC9}" srcId="{3C8A33D6-D8FB-42B4-9AAD-0F1A8F320BC6}" destId="{0E0CE4E8-0D9A-440E-93F8-8D35795B16A3}" srcOrd="0" destOrd="0" parTransId="{0FC5E76E-8865-482B-BE34-C7282ADF7C6D}" sibTransId="{7BC1A8B8-58C9-4F94-960D-5424078E538C}"/>
    <dgm:cxn modelId="{0D09B38E-5211-4397-B754-2DD39D1EE0A3}" srcId="{3C8A33D6-D8FB-42B4-9AAD-0F1A8F320BC6}" destId="{FE22AE8B-F146-4DC0-8A4D-93991E1D5005}" srcOrd="3" destOrd="0" parTransId="{DC93A4AF-A7BE-479F-B49E-CDB504D4C166}" sibTransId="{9A88792C-898C-46CB-B5F5-B59934D1F2F0}"/>
    <dgm:cxn modelId="{1D92A69B-B58C-47C8-81F8-3E2904CD1238}" srcId="{3C8A33D6-D8FB-42B4-9AAD-0F1A8F320BC6}" destId="{7DC398A0-85F9-434E-A310-3E3CA57EEC0A}" srcOrd="1" destOrd="0" parTransId="{574C714C-B030-449F-9AA4-AED981C5D6A3}" sibTransId="{CCC80B99-1B80-47DF-B8ED-3EB4E97FF26E}"/>
    <dgm:cxn modelId="{5D3EE3B9-D96A-4105-BABE-E092A40AF845}" srcId="{3C8A33D6-D8FB-42B4-9AAD-0F1A8F320BC6}" destId="{5BF495CB-4E45-41B5-90A0-610256CC9A93}" srcOrd="4" destOrd="0" parTransId="{D098686C-185F-4C95-BF0A-D763F02F387C}" sibTransId="{253066C7-A631-480F-B85B-A92E953A8A7D}"/>
    <dgm:cxn modelId="{8875C6C9-6049-4D4A-B65B-3B27EB63A579}" srcId="{3C8A33D6-D8FB-42B4-9AAD-0F1A8F320BC6}" destId="{6752E672-6487-4534-9E32-10CBF8B531CC}" srcOrd="2" destOrd="0" parTransId="{C68F2A5C-01E1-4AA9-A3BB-1DB98AC3BF58}" sibTransId="{3FA5E311-3A5F-43BF-B99C-08D9F2DD6B2D}"/>
    <dgm:cxn modelId="{F955AECF-5ADC-45B9-A678-3388B61849DF}" type="presOf" srcId="{7DC398A0-85F9-434E-A310-3E3CA57EEC0A}" destId="{902678C3-F52C-404C-AD0E-07A611890C17}" srcOrd="0" destOrd="0" presId="urn:microsoft.com/office/officeart/2005/8/layout/vList2"/>
    <dgm:cxn modelId="{98F7AAE5-64A9-446A-A542-28B3928899BA}" type="presOf" srcId="{6752E672-6487-4534-9E32-10CBF8B531CC}" destId="{51C86380-ED85-4422-B421-25FE5D81C6D8}" srcOrd="0" destOrd="0" presId="urn:microsoft.com/office/officeart/2005/8/layout/vList2"/>
    <dgm:cxn modelId="{32CF4AEE-0D68-4610-B924-CA7F732A8018}" type="presParOf" srcId="{56D15AF4-9BAB-4748-A561-D324A2C485B8}" destId="{5C87A83A-3D5E-49D1-B49E-33142756C8B0}" srcOrd="0" destOrd="0" presId="urn:microsoft.com/office/officeart/2005/8/layout/vList2"/>
    <dgm:cxn modelId="{545337F3-62EF-4138-BD26-D8A1D7329859}" type="presParOf" srcId="{56D15AF4-9BAB-4748-A561-D324A2C485B8}" destId="{83D09527-A10D-451F-B56A-1565D0475237}" srcOrd="1" destOrd="0" presId="urn:microsoft.com/office/officeart/2005/8/layout/vList2"/>
    <dgm:cxn modelId="{75A74845-0E9A-4613-B147-134128BE60DB}" type="presParOf" srcId="{56D15AF4-9BAB-4748-A561-D324A2C485B8}" destId="{902678C3-F52C-404C-AD0E-07A611890C17}" srcOrd="2" destOrd="0" presId="urn:microsoft.com/office/officeart/2005/8/layout/vList2"/>
    <dgm:cxn modelId="{6915A365-F4F1-4F5D-8097-DB07B1ED9AB2}" type="presParOf" srcId="{56D15AF4-9BAB-4748-A561-D324A2C485B8}" destId="{A9FA8DF2-BDAF-4083-BF27-64E191AC7DB4}" srcOrd="3" destOrd="0" presId="urn:microsoft.com/office/officeart/2005/8/layout/vList2"/>
    <dgm:cxn modelId="{1A8B0987-39E9-42E8-98CE-FFF3BA4C6446}" type="presParOf" srcId="{56D15AF4-9BAB-4748-A561-D324A2C485B8}" destId="{51C86380-ED85-4422-B421-25FE5D81C6D8}" srcOrd="4" destOrd="0" presId="urn:microsoft.com/office/officeart/2005/8/layout/vList2"/>
    <dgm:cxn modelId="{DA54DBBF-4F71-42F7-9611-CF346EFE9BE6}" type="presParOf" srcId="{56D15AF4-9BAB-4748-A561-D324A2C485B8}" destId="{5CA71DC6-979E-4917-8661-741104B8B644}" srcOrd="5" destOrd="0" presId="urn:microsoft.com/office/officeart/2005/8/layout/vList2"/>
    <dgm:cxn modelId="{32466F6F-20FF-461B-97C1-D3655BCCC927}" type="presParOf" srcId="{56D15AF4-9BAB-4748-A561-D324A2C485B8}" destId="{986B5488-8E47-42DB-BE4B-BAD2DF2C503D}" srcOrd="6" destOrd="0" presId="urn:microsoft.com/office/officeart/2005/8/layout/vList2"/>
    <dgm:cxn modelId="{EC56CD85-2776-490C-9391-8E5B82631930}" type="presParOf" srcId="{56D15AF4-9BAB-4748-A561-D324A2C485B8}" destId="{47D27ACC-2EF6-4F82-8CB8-9425EF36D5FE}" srcOrd="7" destOrd="0" presId="urn:microsoft.com/office/officeart/2005/8/layout/vList2"/>
    <dgm:cxn modelId="{756629C7-4879-4280-8EFB-1C73B925B8D8}" type="presParOf" srcId="{56D15AF4-9BAB-4748-A561-D324A2C485B8}" destId="{1D79902F-002E-4E96-A692-75D8FBB0B40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C1311-920C-47C9-88A5-3376D1F39953}">
      <dsp:nvSpPr>
        <dsp:cNvPr id="0" name=""/>
        <dsp:cNvSpPr/>
      </dsp:nvSpPr>
      <dsp:spPr>
        <a:xfrm>
          <a:off x="23303" y="307405"/>
          <a:ext cx="3084027" cy="30840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61FB2F-609E-4C84-A4D4-4E19650974EA}">
      <dsp:nvSpPr>
        <dsp:cNvPr id="0" name=""/>
        <dsp:cNvSpPr/>
      </dsp:nvSpPr>
      <dsp:spPr>
        <a:xfrm>
          <a:off x="574025" y="858127"/>
          <a:ext cx="1982583" cy="1982583"/>
        </a:xfrm>
        <a:prstGeom prst="rect">
          <a:avLst/>
        </a:prstGeom>
        <a:blipFill rotWithShape="1">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4954E2-F42C-4802-86C0-28A802671EA7}">
      <dsp:nvSpPr>
        <dsp:cNvPr id="0" name=""/>
        <dsp:cNvSpPr/>
      </dsp:nvSpPr>
      <dsp:spPr>
        <a:xfrm>
          <a:off x="74692" y="3600747"/>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cap="all"/>
          </a:pPr>
          <a:r>
            <a:rPr lang="en-US" sz="3400" kern="1200"/>
            <a:t>Ground truth</a:t>
          </a:r>
        </a:p>
      </dsp:txBody>
      <dsp:txXfrm>
        <a:off x="74692" y="3600747"/>
        <a:ext cx="2981250" cy="720000"/>
      </dsp:txXfrm>
    </dsp:sp>
    <dsp:sp modelId="{27A282F8-F695-4B41-83BF-C70979D6DEF4}">
      <dsp:nvSpPr>
        <dsp:cNvPr id="0" name=""/>
        <dsp:cNvSpPr/>
      </dsp:nvSpPr>
      <dsp:spPr>
        <a:xfrm>
          <a:off x="3629049" y="307405"/>
          <a:ext cx="3141130" cy="30840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A30F0-A642-44EA-9366-4726816E9655}">
      <dsp:nvSpPr>
        <dsp:cNvPr id="0" name=""/>
        <dsp:cNvSpPr/>
      </dsp:nvSpPr>
      <dsp:spPr>
        <a:xfrm>
          <a:off x="4208323" y="858127"/>
          <a:ext cx="1982583" cy="1982583"/>
        </a:xfrm>
        <a:prstGeom prst="rect">
          <a:avLst/>
        </a:prstGeom>
        <a:blipFill rotWithShape="1">
          <a:blip xmlns:r="http://schemas.openxmlformats.org/officeDocument/2006/relationships" r:embed="rId2"/>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B28660-2A7C-48C8-91E9-666C1D610C72}">
      <dsp:nvSpPr>
        <dsp:cNvPr id="0" name=""/>
        <dsp:cNvSpPr/>
      </dsp:nvSpPr>
      <dsp:spPr>
        <a:xfrm>
          <a:off x="3708990" y="3600747"/>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cap="all"/>
          </a:pPr>
          <a:r>
            <a:rPr lang="en-US" sz="3400" kern="1200"/>
            <a:t>Annotation</a:t>
          </a:r>
        </a:p>
      </dsp:txBody>
      <dsp:txXfrm>
        <a:off x="3708990" y="3600747"/>
        <a:ext cx="2981250" cy="720000"/>
      </dsp:txXfrm>
    </dsp:sp>
    <dsp:sp modelId="{F3EAE2EB-C591-4814-AF44-695B645F24C4}">
      <dsp:nvSpPr>
        <dsp:cNvPr id="0" name=""/>
        <dsp:cNvSpPr/>
      </dsp:nvSpPr>
      <dsp:spPr>
        <a:xfrm>
          <a:off x="7291898" y="293130"/>
          <a:ext cx="3200397" cy="314113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67D39-2FD0-4D97-8B40-BA0C59B905A8}">
      <dsp:nvSpPr>
        <dsp:cNvPr id="0" name=""/>
        <dsp:cNvSpPr/>
      </dsp:nvSpPr>
      <dsp:spPr>
        <a:xfrm>
          <a:off x="7900805" y="872403"/>
          <a:ext cx="1982583" cy="1982583"/>
        </a:xfrm>
        <a:prstGeom prst="rect">
          <a:avLst/>
        </a:prstGeom>
        <a:blipFill rotWithShape="1">
          <a:blip xmlns:r="http://schemas.openxmlformats.org/officeDocument/2006/relationships" r:embed="rId3"/>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E02D73-296F-4F99-B70A-76542829B97A}">
      <dsp:nvSpPr>
        <dsp:cNvPr id="0" name=""/>
        <dsp:cNvSpPr/>
      </dsp:nvSpPr>
      <dsp:spPr>
        <a:xfrm>
          <a:off x="7401472" y="361502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cap="all"/>
          </a:pPr>
          <a:r>
            <a:rPr lang="en-US" sz="3400" kern="1200"/>
            <a:t>Contour</a:t>
          </a:r>
        </a:p>
      </dsp:txBody>
      <dsp:txXfrm>
        <a:off x="7401472" y="3615022"/>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49472-B379-4C02-AF7B-78852F5D881C}">
      <dsp:nvSpPr>
        <dsp:cNvPr id="0" name=""/>
        <dsp:cNvSpPr/>
      </dsp:nvSpPr>
      <dsp:spPr>
        <a:xfrm>
          <a:off x="1283" y="721251"/>
          <a:ext cx="3003723" cy="15018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75" tIns="69850" rIns="104775" bIns="69850" numCol="1" spcCol="1270" anchor="ctr" anchorCtr="0">
          <a:noAutofit/>
        </a:bodyPr>
        <a:lstStyle/>
        <a:p>
          <a:pPr marL="0" lvl="0" indent="0" algn="ctr" defTabSz="2444750">
            <a:lnSpc>
              <a:spcPct val="90000"/>
            </a:lnSpc>
            <a:spcBef>
              <a:spcPct val="0"/>
            </a:spcBef>
            <a:spcAft>
              <a:spcPct val="35000"/>
            </a:spcAft>
            <a:buNone/>
            <a:defRPr cap="all"/>
          </a:pPr>
          <a:r>
            <a:rPr lang="en-US" sz="5500" kern="1200"/>
            <a:t>Train</a:t>
          </a:r>
        </a:p>
      </dsp:txBody>
      <dsp:txXfrm>
        <a:off x="45271" y="765239"/>
        <a:ext cx="2915747" cy="1413885"/>
      </dsp:txXfrm>
    </dsp:sp>
    <dsp:sp modelId="{7437F1FD-AB1E-4A62-9F39-600513D7127C}">
      <dsp:nvSpPr>
        <dsp:cNvPr id="0" name=""/>
        <dsp:cNvSpPr/>
      </dsp:nvSpPr>
      <dsp:spPr>
        <a:xfrm>
          <a:off x="3755938" y="721251"/>
          <a:ext cx="3003723" cy="150186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75" tIns="69850" rIns="104775" bIns="69850" numCol="1" spcCol="1270" anchor="ctr" anchorCtr="0">
          <a:noAutofit/>
        </a:bodyPr>
        <a:lstStyle/>
        <a:p>
          <a:pPr marL="0" lvl="0" indent="0" algn="ctr" defTabSz="2444750">
            <a:lnSpc>
              <a:spcPct val="90000"/>
            </a:lnSpc>
            <a:spcBef>
              <a:spcPct val="0"/>
            </a:spcBef>
            <a:spcAft>
              <a:spcPct val="35000"/>
            </a:spcAft>
            <a:buNone/>
            <a:defRPr cap="all"/>
          </a:pPr>
          <a:r>
            <a:rPr lang="en-US" sz="5500" kern="1200"/>
            <a:t>Validate</a:t>
          </a:r>
        </a:p>
      </dsp:txBody>
      <dsp:txXfrm>
        <a:off x="3799926" y="765239"/>
        <a:ext cx="2915747" cy="1413885"/>
      </dsp:txXfrm>
    </dsp:sp>
    <dsp:sp modelId="{D48EB778-D79B-4AC9-8884-CE94D57EF5D8}">
      <dsp:nvSpPr>
        <dsp:cNvPr id="0" name=""/>
        <dsp:cNvSpPr/>
      </dsp:nvSpPr>
      <dsp:spPr>
        <a:xfrm>
          <a:off x="7510592" y="721251"/>
          <a:ext cx="3003723" cy="150186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75" tIns="69850" rIns="104775" bIns="69850" numCol="1" spcCol="1270" anchor="ctr" anchorCtr="0">
          <a:noAutofit/>
        </a:bodyPr>
        <a:lstStyle/>
        <a:p>
          <a:pPr marL="0" lvl="0" indent="0" algn="ctr" defTabSz="2444750">
            <a:lnSpc>
              <a:spcPct val="90000"/>
            </a:lnSpc>
            <a:spcBef>
              <a:spcPct val="0"/>
            </a:spcBef>
            <a:spcAft>
              <a:spcPct val="35000"/>
            </a:spcAft>
            <a:buNone/>
            <a:defRPr cap="all"/>
          </a:pPr>
          <a:r>
            <a:rPr lang="en-US" sz="5500" kern="1200"/>
            <a:t>TESt</a:t>
          </a:r>
        </a:p>
      </dsp:txBody>
      <dsp:txXfrm>
        <a:off x="7554580" y="765239"/>
        <a:ext cx="2915747" cy="1413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49472-B379-4C02-AF7B-78852F5D881C}">
      <dsp:nvSpPr>
        <dsp:cNvPr id="0" name=""/>
        <dsp:cNvSpPr/>
      </dsp:nvSpPr>
      <dsp:spPr>
        <a:xfrm>
          <a:off x="1283" y="668494"/>
          <a:ext cx="3003723" cy="15018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75" tIns="69850" rIns="104775" bIns="69850" numCol="1" spcCol="1270" anchor="ctr" anchorCtr="0">
          <a:noAutofit/>
        </a:bodyPr>
        <a:lstStyle/>
        <a:p>
          <a:pPr marL="0" lvl="0" indent="0" algn="ctr" defTabSz="2444750">
            <a:lnSpc>
              <a:spcPct val="90000"/>
            </a:lnSpc>
            <a:spcBef>
              <a:spcPct val="0"/>
            </a:spcBef>
            <a:spcAft>
              <a:spcPct val="35000"/>
            </a:spcAft>
            <a:buNone/>
            <a:defRPr cap="all"/>
          </a:pPr>
          <a:r>
            <a:rPr lang="en-US" sz="5500" kern="1200"/>
            <a:t>Train</a:t>
          </a:r>
        </a:p>
      </dsp:txBody>
      <dsp:txXfrm>
        <a:off x="45271" y="712482"/>
        <a:ext cx="2915747" cy="1413885"/>
      </dsp:txXfrm>
    </dsp:sp>
    <dsp:sp modelId="{7437F1FD-AB1E-4A62-9F39-600513D7127C}">
      <dsp:nvSpPr>
        <dsp:cNvPr id="0" name=""/>
        <dsp:cNvSpPr/>
      </dsp:nvSpPr>
      <dsp:spPr>
        <a:xfrm>
          <a:off x="3755938" y="668494"/>
          <a:ext cx="3003723" cy="150186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75" tIns="69850" rIns="104775" bIns="69850" numCol="1" spcCol="1270" anchor="ctr" anchorCtr="0">
          <a:noAutofit/>
        </a:bodyPr>
        <a:lstStyle/>
        <a:p>
          <a:pPr marL="0" lvl="0" indent="0" algn="ctr" defTabSz="2444750">
            <a:lnSpc>
              <a:spcPct val="90000"/>
            </a:lnSpc>
            <a:spcBef>
              <a:spcPct val="0"/>
            </a:spcBef>
            <a:spcAft>
              <a:spcPct val="35000"/>
            </a:spcAft>
            <a:buNone/>
            <a:defRPr cap="all"/>
          </a:pPr>
          <a:r>
            <a:rPr lang="en-US" sz="5500" kern="1200"/>
            <a:t>Validate</a:t>
          </a:r>
        </a:p>
      </dsp:txBody>
      <dsp:txXfrm>
        <a:off x="3799926" y="712482"/>
        <a:ext cx="2915747" cy="1413885"/>
      </dsp:txXfrm>
    </dsp:sp>
    <dsp:sp modelId="{D48EB778-D79B-4AC9-8884-CE94D57EF5D8}">
      <dsp:nvSpPr>
        <dsp:cNvPr id="0" name=""/>
        <dsp:cNvSpPr/>
      </dsp:nvSpPr>
      <dsp:spPr>
        <a:xfrm>
          <a:off x="7510592" y="668494"/>
          <a:ext cx="3003723" cy="150186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75" tIns="69850" rIns="104775" bIns="69850" numCol="1" spcCol="1270" anchor="ctr" anchorCtr="0">
          <a:noAutofit/>
        </a:bodyPr>
        <a:lstStyle/>
        <a:p>
          <a:pPr marL="0" lvl="0" indent="0" algn="ctr" defTabSz="2444750">
            <a:lnSpc>
              <a:spcPct val="90000"/>
            </a:lnSpc>
            <a:spcBef>
              <a:spcPct val="0"/>
            </a:spcBef>
            <a:spcAft>
              <a:spcPct val="35000"/>
            </a:spcAft>
            <a:buNone/>
            <a:defRPr cap="all"/>
          </a:pPr>
          <a:r>
            <a:rPr lang="en-US" sz="5500" kern="1200"/>
            <a:t>TESt</a:t>
          </a:r>
        </a:p>
      </dsp:txBody>
      <dsp:txXfrm>
        <a:off x="7554580" y="712482"/>
        <a:ext cx="2915747" cy="14138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884AB-23D9-4146-97C4-2C7A8BD2F111}">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E3922B-9AF2-43EB-AE0C-D5BD065C4946}">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F2B01E-F5BD-4944-AE9D-E6516D27A32B}">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80/10/10</a:t>
          </a:r>
        </a:p>
      </dsp:txBody>
      <dsp:txXfrm>
        <a:off x="75768" y="3053169"/>
        <a:ext cx="3093750" cy="720000"/>
      </dsp:txXfrm>
    </dsp:sp>
    <dsp:sp modelId="{1F0A065D-EFC0-4702-B0E7-E47A4D0A9148}">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8DBC24-AE21-4967-8949-EBDBC30EF5D3}">
      <dsp:nvSpPr>
        <dsp:cNvPr id="0" name=""/>
        <dsp:cNvSpPr/>
      </dsp:nvSpPr>
      <dsp:spPr>
        <a:xfrm>
          <a:off x="4716393"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FF1AEC-BDA4-4F5C-A33D-FB7F69707C6D}">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70/15/15</a:t>
          </a:r>
        </a:p>
      </dsp:txBody>
      <dsp:txXfrm>
        <a:off x="3710925" y="3053169"/>
        <a:ext cx="3093750" cy="720000"/>
      </dsp:txXfrm>
    </dsp:sp>
    <dsp:sp modelId="{F7B263F1-BD61-4C2D-95F3-4851DC431EF5}">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1C45D-F366-4FF4-AB33-BE2D940BB474}">
      <dsp:nvSpPr>
        <dsp:cNvPr id="0" name=""/>
        <dsp:cNvSpPr/>
      </dsp:nvSpPr>
      <dsp:spPr>
        <a:xfrm>
          <a:off x="8351550"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E89E8A-5325-491A-8C37-2E25E47D385F}">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60/20/20</a:t>
          </a:r>
        </a:p>
      </dsp:txBody>
      <dsp:txXfrm>
        <a:off x="7346081" y="3053169"/>
        <a:ext cx="309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7A83A-3D5E-49D1-B49E-33142756C8B0}">
      <dsp:nvSpPr>
        <dsp:cNvPr id="0" name=""/>
        <dsp:cNvSpPr/>
      </dsp:nvSpPr>
      <dsp:spPr>
        <a:xfrm>
          <a:off x="0" y="6826"/>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Problem 1: Annotations</a:t>
          </a:r>
        </a:p>
      </dsp:txBody>
      <dsp:txXfrm>
        <a:off x="38638" y="45464"/>
        <a:ext cx="10438324" cy="714229"/>
      </dsp:txXfrm>
    </dsp:sp>
    <dsp:sp modelId="{902678C3-F52C-404C-AD0E-07A611890C17}">
      <dsp:nvSpPr>
        <dsp:cNvPr id="0" name=""/>
        <dsp:cNvSpPr/>
      </dsp:nvSpPr>
      <dsp:spPr>
        <a:xfrm>
          <a:off x="0" y="893371"/>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Problem 2: Neural Networks are not Plug and Play</a:t>
          </a:r>
        </a:p>
      </dsp:txBody>
      <dsp:txXfrm>
        <a:off x="38638" y="932009"/>
        <a:ext cx="10438324" cy="714229"/>
      </dsp:txXfrm>
    </dsp:sp>
    <dsp:sp modelId="{51C86380-ED85-4422-B421-25FE5D81C6D8}">
      <dsp:nvSpPr>
        <dsp:cNvPr id="0" name=""/>
        <dsp:cNvSpPr/>
      </dsp:nvSpPr>
      <dsp:spPr>
        <a:xfrm>
          <a:off x="0" y="1779916"/>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Problem 3: Ground Truth Images</a:t>
          </a:r>
        </a:p>
      </dsp:txBody>
      <dsp:txXfrm>
        <a:off x="38638" y="1818554"/>
        <a:ext cx="10438324" cy="714229"/>
      </dsp:txXfrm>
    </dsp:sp>
    <dsp:sp modelId="{986B5488-8E47-42DB-BE4B-BAD2DF2C503D}">
      <dsp:nvSpPr>
        <dsp:cNvPr id="0" name=""/>
        <dsp:cNvSpPr/>
      </dsp:nvSpPr>
      <dsp:spPr>
        <a:xfrm>
          <a:off x="0" y="2666461"/>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Problem 4: Data Splits</a:t>
          </a:r>
        </a:p>
      </dsp:txBody>
      <dsp:txXfrm>
        <a:off x="38638" y="2705099"/>
        <a:ext cx="10438324" cy="714229"/>
      </dsp:txXfrm>
    </dsp:sp>
    <dsp:sp modelId="{1D79902F-002E-4E96-A692-75D8FBB0B403}">
      <dsp:nvSpPr>
        <dsp:cNvPr id="0" name=""/>
        <dsp:cNvSpPr/>
      </dsp:nvSpPr>
      <dsp:spPr>
        <a:xfrm>
          <a:off x="0" y="3553006"/>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Problem 5: Choose the Right Metric</a:t>
          </a:r>
        </a:p>
      </dsp:txBody>
      <dsp:txXfrm>
        <a:off x="38638" y="3591644"/>
        <a:ext cx="10438324" cy="71422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98B3A9-C432-4838-A6F8-66FA3369807D}"/>
              </a:ext>
            </a:extLst>
          </p:cNvPr>
          <p:cNvSpPr>
            <a:spLocks noGrp="1"/>
          </p:cNvSpPr>
          <p:nvPr>
            <p:ph type="hdr" sz="quarter"/>
          </p:nvPr>
        </p:nvSpPr>
        <p:spPr>
          <a:xfrm>
            <a:off x="0" y="0"/>
            <a:ext cx="2938780" cy="454965"/>
          </a:xfrm>
          <a:prstGeom prst="rect">
            <a:avLst/>
          </a:prstGeom>
        </p:spPr>
        <p:txBody>
          <a:bodyPr vert="horz" lIns="90562" tIns="45281" rIns="90562" bIns="45281" rtlCol="0"/>
          <a:lstStyle>
            <a:lvl1pPr algn="l">
              <a:defRPr sz="1200"/>
            </a:lvl1pPr>
          </a:lstStyle>
          <a:p>
            <a:endParaRPr lang="en-US"/>
          </a:p>
        </p:txBody>
      </p:sp>
      <p:sp>
        <p:nvSpPr>
          <p:cNvPr id="3" name="Date Placeholder 2">
            <a:extLst>
              <a:ext uri="{FF2B5EF4-FFF2-40B4-BE49-F238E27FC236}">
                <a16:creationId xmlns:a16="http://schemas.microsoft.com/office/drawing/2014/main" id="{53DED36A-39CB-4832-BE3A-ADD76B7B159F}"/>
              </a:ext>
            </a:extLst>
          </p:cNvPr>
          <p:cNvSpPr>
            <a:spLocks noGrp="1"/>
          </p:cNvSpPr>
          <p:nvPr>
            <p:ph type="dt" sz="quarter" idx="1"/>
          </p:nvPr>
        </p:nvSpPr>
        <p:spPr>
          <a:xfrm>
            <a:off x="3841451" y="0"/>
            <a:ext cx="2938780" cy="454965"/>
          </a:xfrm>
          <a:prstGeom prst="rect">
            <a:avLst/>
          </a:prstGeom>
        </p:spPr>
        <p:txBody>
          <a:bodyPr vert="horz" lIns="90562" tIns="45281" rIns="90562" bIns="45281" rtlCol="0"/>
          <a:lstStyle>
            <a:lvl1pPr algn="r">
              <a:defRPr sz="1200"/>
            </a:lvl1pPr>
          </a:lstStyle>
          <a:p>
            <a:fld id="{923CCFBB-6D9D-48D0-90B8-76C576CB4E0F}" type="datetimeFigureOut">
              <a:rPr lang="en-US" smtClean="0"/>
              <a:t>10/21/2021</a:t>
            </a:fld>
            <a:endParaRPr lang="en-US"/>
          </a:p>
        </p:txBody>
      </p:sp>
      <p:sp>
        <p:nvSpPr>
          <p:cNvPr id="4" name="Footer Placeholder 3">
            <a:extLst>
              <a:ext uri="{FF2B5EF4-FFF2-40B4-BE49-F238E27FC236}">
                <a16:creationId xmlns:a16="http://schemas.microsoft.com/office/drawing/2014/main" id="{37DA5AB8-4B53-420D-A815-49AA716C56D3}"/>
              </a:ext>
            </a:extLst>
          </p:cNvPr>
          <p:cNvSpPr>
            <a:spLocks noGrp="1"/>
          </p:cNvSpPr>
          <p:nvPr>
            <p:ph type="ftr" sz="quarter" idx="2"/>
          </p:nvPr>
        </p:nvSpPr>
        <p:spPr>
          <a:xfrm>
            <a:off x="0" y="8612837"/>
            <a:ext cx="2938780" cy="454964"/>
          </a:xfrm>
          <a:prstGeom prst="rect">
            <a:avLst/>
          </a:prstGeom>
        </p:spPr>
        <p:txBody>
          <a:bodyPr vert="horz" lIns="90562" tIns="45281" rIns="90562" bIns="45281"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780BF4C-A409-4D98-924D-D1D65C916DBC}"/>
              </a:ext>
            </a:extLst>
          </p:cNvPr>
          <p:cNvSpPr>
            <a:spLocks noGrp="1"/>
          </p:cNvSpPr>
          <p:nvPr>
            <p:ph type="sldNum" sz="quarter" idx="3"/>
          </p:nvPr>
        </p:nvSpPr>
        <p:spPr>
          <a:xfrm>
            <a:off x="3841451" y="8612837"/>
            <a:ext cx="2938780" cy="454964"/>
          </a:xfrm>
          <a:prstGeom prst="rect">
            <a:avLst/>
          </a:prstGeom>
        </p:spPr>
        <p:txBody>
          <a:bodyPr vert="horz" lIns="90562" tIns="45281" rIns="90562" bIns="45281" rtlCol="0" anchor="b"/>
          <a:lstStyle>
            <a:lvl1pPr algn="r">
              <a:defRPr sz="1200"/>
            </a:lvl1pPr>
          </a:lstStyle>
          <a:p>
            <a:fld id="{AAC39AD2-9923-4B8C-B127-B4F2B80F8875}" type="slidenum">
              <a:rPr lang="en-US" smtClean="0"/>
              <a:t>‹#›</a:t>
            </a:fld>
            <a:endParaRPr lang="en-US"/>
          </a:p>
        </p:txBody>
      </p:sp>
    </p:spTree>
    <p:extLst>
      <p:ext uri="{BB962C8B-B14F-4D97-AF65-F5344CB8AC3E}">
        <p14:creationId xmlns:p14="http://schemas.microsoft.com/office/powerpoint/2010/main" val="16777358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8780" cy="454965"/>
          </a:xfrm>
          <a:prstGeom prst="rect">
            <a:avLst/>
          </a:prstGeom>
        </p:spPr>
        <p:txBody>
          <a:bodyPr vert="horz" lIns="90562" tIns="45281" rIns="90562" bIns="45281" rtlCol="0"/>
          <a:lstStyle>
            <a:lvl1pPr algn="l">
              <a:defRPr sz="1200"/>
            </a:lvl1pPr>
          </a:lstStyle>
          <a:p>
            <a:endParaRPr lang="en-US"/>
          </a:p>
        </p:txBody>
      </p:sp>
      <p:sp>
        <p:nvSpPr>
          <p:cNvPr id="3" name="Date Placeholder 2"/>
          <p:cNvSpPr>
            <a:spLocks noGrp="1"/>
          </p:cNvSpPr>
          <p:nvPr>
            <p:ph type="dt" idx="1"/>
          </p:nvPr>
        </p:nvSpPr>
        <p:spPr>
          <a:xfrm>
            <a:off x="3841451" y="0"/>
            <a:ext cx="2938780" cy="454965"/>
          </a:xfrm>
          <a:prstGeom prst="rect">
            <a:avLst/>
          </a:prstGeom>
        </p:spPr>
        <p:txBody>
          <a:bodyPr vert="horz" lIns="90562" tIns="45281" rIns="90562" bIns="45281" rtlCol="0"/>
          <a:lstStyle>
            <a:lvl1pPr algn="r">
              <a:defRPr sz="1200"/>
            </a:lvl1pPr>
          </a:lstStyle>
          <a:p>
            <a:fld id="{26779E64-362E-409A-A8BF-139CF30133F9}" type="datetimeFigureOut">
              <a:rPr lang="en-US" smtClean="0"/>
              <a:t>10/21/2021</a:t>
            </a:fld>
            <a:endParaRPr lang="en-US"/>
          </a:p>
        </p:txBody>
      </p:sp>
      <p:sp>
        <p:nvSpPr>
          <p:cNvPr id="4" name="Slide Image Placeholder 3"/>
          <p:cNvSpPr>
            <a:spLocks noGrp="1" noRot="1" noChangeAspect="1"/>
          </p:cNvSpPr>
          <p:nvPr>
            <p:ph type="sldImg" idx="2"/>
          </p:nvPr>
        </p:nvSpPr>
        <p:spPr>
          <a:xfrm>
            <a:off x="671513" y="1133475"/>
            <a:ext cx="5438775" cy="3060700"/>
          </a:xfrm>
          <a:prstGeom prst="rect">
            <a:avLst/>
          </a:prstGeom>
          <a:noFill/>
          <a:ln w="12700">
            <a:solidFill>
              <a:prstClr val="black"/>
            </a:solidFill>
          </a:ln>
        </p:spPr>
        <p:txBody>
          <a:bodyPr vert="horz" lIns="90562" tIns="45281" rIns="90562" bIns="45281" rtlCol="0" anchor="ctr"/>
          <a:lstStyle/>
          <a:p>
            <a:endParaRPr lang="en-US"/>
          </a:p>
        </p:txBody>
      </p:sp>
      <p:sp>
        <p:nvSpPr>
          <p:cNvPr id="5" name="Notes Placeholder 4"/>
          <p:cNvSpPr>
            <a:spLocks noGrp="1"/>
          </p:cNvSpPr>
          <p:nvPr>
            <p:ph type="body" sz="quarter" idx="3"/>
          </p:nvPr>
        </p:nvSpPr>
        <p:spPr>
          <a:xfrm>
            <a:off x="678180" y="4363879"/>
            <a:ext cx="5425440" cy="3570446"/>
          </a:xfrm>
          <a:prstGeom prst="rect">
            <a:avLst/>
          </a:prstGeom>
        </p:spPr>
        <p:txBody>
          <a:bodyPr vert="horz" lIns="90562" tIns="45281" rIns="90562" bIns="4528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12837"/>
            <a:ext cx="2938780" cy="454964"/>
          </a:xfrm>
          <a:prstGeom prst="rect">
            <a:avLst/>
          </a:prstGeom>
        </p:spPr>
        <p:txBody>
          <a:bodyPr vert="horz" lIns="90562" tIns="45281" rIns="90562" bIns="45281" rtlCol="0" anchor="b"/>
          <a:lstStyle>
            <a:lvl1pPr algn="l">
              <a:defRPr sz="1200"/>
            </a:lvl1pPr>
          </a:lstStyle>
          <a:p>
            <a:endParaRPr lang="en-US"/>
          </a:p>
        </p:txBody>
      </p:sp>
      <p:sp>
        <p:nvSpPr>
          <p:cNvPr id="7" name="Slide Number Placeholder 6"/>
          <p:cNvSpPr>
            <a:spLocks noGrp="1"/>
          </p:cNvSpPr>
          <p:nvPr>
            <p:ph type="sldNum" sz="quarter" idx="5"/>
          </p:nvPr>
        </p:nvSpPr>
        <p:spPr>
          <a:xfrm>
            <a:off x="3841451" y="8612837"/>
            <a:ext cx="2938780" cy="454964"/>
          </a:xfrm>
          <a:prstGeom prst="rect">
            <a:avLst/>
          </a:prstGeom>
        </p:spPr>
        <p:txBody>
          <a:bodyPr vert="horz" lIns="90562" tIns="45281" rIns="90562" bIns="45281" rtlCol="0" anchor="b"/>
          <a:lstStyle>
            <a:lvl1pPr algn="r">
              <a:defRPr sz="1200"/>
            </a:lvl1pPr>
          </a:lstStyle>
          <a:p>
            <a:fld id="{603BA234-2F25-4B82-833B-0C95D5305551}" type="slidenum">
              <a:rPr lang="en-US" smtClean="0"/>
              <a:t>‹#›</a:t>
            </a:fld>
            <a:endParaRPr lang="en-US"/>
          </a:p>
        </p:txBody>
      </p:sp>
    </p:spTree>
    <p:extLst>
      <p:ext uri="{BB962C8B-B14F-4D97-AF65-F5344CB8AC3E}">
        <p14:creationId xmlns:p14="http://schemas.microsoft.com/office/powerpoint/2010/main" val="352558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owardsdatascience.com/metrics-to-evaluate-your-semantic-segmentation-model-6bcb99639aa2"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epai.org/machine-learning-glossary-and-terms/artificial-intelligenc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Thank you so much for joining my session today: Getting Started with AI &amp; Computer Vision: A guide of obstacles &amp; insights from the field. </a:t>
            </a:r>
          </a:p>
        </p:txBody>
      </p:sp>
      <p:sp>
        <p:nvSpPr>
          <p:cNvPr id="4" name="Slide Number Placeholder 3"/>
          <p:cNvSpPr>
            <a:spLocks noGrp="1"/>
          </p:cNvSpPr>
          <p:nvPr>
            <p:ph type="sldNum" sz="quarter" idx="5"/>
          </p:nvPr>
        </p:nvSpPr>
        <p:spPr/>
        <p:txBody>
          <a:bodyPr/>
          <a:lstStyle/>
          <a:p>
            <a:fld id="{603BA234-2F25-4B82-833B-0C95D5305551}" type="slidenum">
              <a:rPr lang="en-US" smtClean="0"/>
              <a:t>1</a:t>
            </a:fld>
            <a:endParaRPr lang="en-US"/>
          </a:p>
        </p:txBody>
      </p:sp>
    </p:spTree>
    <p:extLst>
      <p:ext uri="{BB962C8B-B14F-4D97-AF65-F5344CB8AC3E}">
        <p14:creationId xmlns:p14="http://schemas.microsoft.com/office/powerpoint/2010/main" val="3913733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8180" y="4363878"/>
            <a:ext cx="5425440" cy="4248957"/>
          </a:xfrm>
        </p:spPr>
        <p:txBody>
          <a:bodyPr/>
          <a:lstStyle/>
          <a:p>
            <a:pPr defTabSz="905622">
              <a:defRPr/>
            </a:pPr>
            <a:r>
              <a:rPr lang="en-US" b="0" dirty="0"/>
              <a:t>Last key terms before we jump into the fun. </a:t>
            </a:r>
          </a:p>
          <a:p>
            <a:pPr defTabSz="905622">
              <a:defRPr/>
            </a:pPr>
            <a:r>
              <a:rPr lang="en-US" b="0" dirty="0"/>
              <a:t>When I did my first computer vision project, I remembered the concept of an image having what is called channels. I remembered at a basic level the concept of channels with RGB or B&amp;W, but not really beyond that.</a:t>
            </a:r>
          </a:p>
          <a:p>
            <a:pPr defTabSz="905622">
              <a:defRPr/>
            </a:pPr>
            <a:endParaRPr lang="en-US" b="0" dirty="0"/>
          </a:p>
          <a:p>
            <a:pPr marL="0" marR="0" lvl="0" indent="0" algn="l" defTabSz="905622" rtl="0" eaLnBrk="1" fontAlgn="auto" latinLnBrk="0" hangingPunct="1">
              <a:lnSpc>
                <a:spcPct val="100000"/>
              </a:lnSpc>
              <a:spcBef>
                <a:spcPts val="0"/>
              </a:spcBef>
              <a:spcAft>
                <a:spcPts val="0"/>
              </a:spcAft>
              <a:buClrTx/>
              <a:buSzTx/>
              <a:buFontTx/>
              <a:buNone/>
              <a:tabLst/>
              <a:defRPr/>
            </a:pPr>
            <a:r>
              <a:rPr lang="en-US" dirty="0">
                <a:effectLst/>
                <a:ea typeface="Times New Roman" panose="02020603050405020304" pitchFamily="18" charset="0"/>
              </a:rPr>
              <a:t>In CV terms, an image is an array that has at least a width and height dimension but often has at least one more dimension, such as RGB color. </a:t>
            </a:r>
            <a:r>
              <a:rPr lang="en-US" b="0" dirty="0"/>
              <a:t> I’m going to use the example of RGB channels here, but know you are not just limited to that option: an image can have multiple channels that can mean different things. </a:t>
            </a:r>
          </a:p>
          <a:p>
            <a:pPr defTabSz="905622">
              <a:defRPr/>
            </a:pPr>
            <a:r>
              <a:rPr lang="en-US" dirty="0">
                <a:effectLst/>
                <a:ea typeface="Times New Roman" panose="02020603050405020304" pitchFamily="18" charset="0"/>
              </a:rPr>
              <a:t>If we had a 5x5 RGB color image - than the shape of this image would be (5, 5, 3). In this example, the 3 represents a color dimension that gives a numerical value for Red, for Green, and one for Blue for the size of the width and height. So here our 5x5 image has a 3x3 square inside it with a red value of 255, a green value of 5, and a blue value of 100.</a:t>
            </a:r>
          </a:p>
          <a:p>
            <a:pPr defTabSz="905622">
              <a:defRPr/>
            </a:pPr>
            <a:endParaRPr lang="en-US" dirty="0">
              <a:effectLst/>
              <a:ea typeface="Times New Roman" panose="02020603050405020304" pitchFamily="18" charset="0"/>
            </a:endParaRPr>
          </a:p>
          <a:p>
            <a:pPr defTabSz="905622">
              <a:defRPr/>
            </a:pPr>
            <a:r>
              <a:rPr lang="en-US" dirty="0">
                <a:effectLst/>
                <a:ea typeface="Times New Roman" panose="02020603050405020304" pitchFamily="18" charset="0"/>
              </a:rPr>
              <a:t>The square at the bottom you see here is a smaller scale of what this would look like as an image. The 0s you see on the top for all channels, when combined = the color black. And 255 for red, 5 for green, and 100 for blue = a </a:t>
            </a:r>
            <a:r>
              <a:rPr lang="en-US" dirty="0" err="1">
                <a:effectLst/>
                <a:ea typeface="Times New Roman" panose="02020603050405020304" pitchFamily="18" charset="0"/>
              </a:rPr>
              <a:t>fuschia</a:t>
            </a:r>
            <a:r>
              <a:rPr lang="en-US" dirty="0">
                <a:effectLst/>
                <a:ea typeface="Times New Roman" panose="02020603050405020304" pitchFamily="18" charset="0"/>
              </a:rPr>
              <a:t> type color: the square in the middle. There are other color channels you can use, but this gives you the general idea. The W, H, C you see below the 5,5,3 shape, stands for width, height, and color. </a:t>
            </a:r>
          </a:p>
          <a:p>
            <a:pPr defTabSz="905622">
              <a:defRPr/>
            </a:pPr>
            <a:endParaRPr lang="en-US" dirty="0"/>
          </a:p>
          <a:p>
            <a:r>
              <a:rPr lang="en-US" b="0" dirty="0"/>
              <a:t>Channels is a really important topic in computer vision, that could be its own presentation, so if you are interested in computer vision take some time to explore the different ways channels can be used. </a:t>
            </a:r>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10</a:t>
            </a:fld>
            <a:endParaRPr lang="en-US"/>
          </a:p>
        </p:txBody>
      </p:sp>
    </p:spTree>
    <p:extLst>
      <p:ext uri="{BB962C8B-B14F-4D97-AF65-F5344CB8AC3E}">
        <p14:creationId xmlns:p14="http://schemas.microsoft.com/office/powerpoint/2010/main" val="1620276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3100" y="1133475"/>
            <a:ext cx="4481513" cy="2522538"/>
          </a:xfrm>
        </p:spPr>
      </p:sp>
      <p:sp>
        <p:nvSpPr>
          <p:cNvPr id="3" name="Notes Placeholder 2"/>
          <p:cNvSpPr>
            <a:spLocks noGrp="1"/>
          </p:cNvSpPr>
          <p:nvPr>
            <p:ph type="body" idx="1"/>
          </p:nvPr>
        </p:nvSpPr>
        <p:spPr>
          <a:xfrm>
            <a:off x="678180" y="3809736"/>
            <a:ext cx="5425440" cy="5012478"/>
          </a:xfrm>
        </p:spPr>
        <p:txBody>
          <a:bodyPr/>
          <a:lstStyle/>
          <a:p>
            <a:r>
              <a:rPr lang="en-US" dirty="0"/>
              <a:t>My Project. </a:t>
            </a:r>
          </a:p>
          <a:p>
            <a:r>
              <a:rPr lang="en-US" dirty="0"/>
              <a:t>What was it?</a:t>
            </a:r>
          </a:p>
          <a:p>
            <a:r>
              <a:rPr lang="en-US" dirty="0"/>
              <a:t>Why did I want to do it?</a:t>
            </a:r>
          </a:p>
          <a:p>
            <a:endParaRPr lang="en-US" dirty="0"/>
          </a:p>
          <a:p>
            <a:r>
              <a:rPr lang="en-US" dirty="0"/>
              <a:t>What we will be walking through here is a project that I’ve done a couple times in different variations. Here I will be talking about my Capstone project because… then I don’t have to worry about non-disclosures and really because that was the project where I had a lot of gotchas that I feel can be most helpful to others. </a:t>
            </a:r>
          </a:p>
          <a:p>
            <a:endParaRPr lang="en-US" dirty="0"/>
          </a:p>
          <a:p>
            <a:pPr defTabSz="905622">
              <a:defRPr/>
            </a:pPr>
            <a:r>
              <a:rPr lang="en-US" dirty="0"/>
              <a:t>First: what was it? The official title was: </a:t>
            </a:r>
            <a:r>
              <a:rPr lang="en-US" b="1" dirty="0"/>
              <a:t>Computer Vision and using Edge Detection as a Fourth Channel. </a:t>
            </a:r>
            <a:endParaRPr lang="en-US" b="0" dirty="0"/>
          </a:p>
          <a:p>
            <a:pPr defTabSz="905622">
              <a:defRPr/>
            </a:pPr>
            <a:r>
              <a:rPr lang="en-US" b="0" dirty="0"/>
              <a:t>What does it mean by fourth channel? Going back to where we previously talked about that 3-channel representing a shape of (5,5,3) and now we are going to add that contour edge image we talked about which has a shape of 5,5 or 5,5,1, with the numbers being 0 or 1 to represent the edge. So we are going to concatenate that contour image with the original image, which in our example would result in a shape now of (5,5,4). </a:t>
            </a:r>
          </a:p>
          <a:p>
            <a:pPr defTabSz="905622">
              <a:defRPr/>
            </a:pPr>
            <a:endParaRPr lang="en-US" b="0" dirty="0"/>
          </a:p>
          <a:p>
            <a:pPr defTabSz="905622">
              <a:defRPr/>
            </a:pPr>
            <a:r>
              <a:rPr lang="en-US" b="0" dirty="0"/>
              <a:t>Why did I want to do it? To see if adding the contour would improve results for identifying blood cells, particularly with overlapping blood cells. Overlapping objects that have similarities is an ongoing problem in computer vision that does not have a silver bullet solution yet. By using blood cells, the ideas, code, and learning models could be used in other industries. </a:t>
            </a:r>
          </a:p>
          <a:p>
            <a:pPr defTabSz="905622">
              <a:defRPr/>
            </a:pPr>
            <a:endParaRPr lang="en-US" b="0" dirty="0"/>
          </a:p>
          <a:p>
            <a:pPr defTabSz="905622">
              <a:defRPr/>
            </a:pPr>
            <a:r>
              <a:rPr lang="en-US" b="0" dirty="0"/>
              <a:t>A second part of the project was to be able to accomplish the various steps with low-cost solutions, so that stakeholders in global health worldwide may be able to use part or whole of the project without running into significant costs. </a:t>
            </a:r>
          </a:p>
          <a:p>
            <a:pPr defTabSz="905622">
              <a:defRPr/>
            </a:pPr>
            <a:endParaRPr lang="en-US" b="0" dirty="0"/>
          </a:p>
          <a:p>
            <a:pPr defTabSz="905622">
              <a:defRPr/>
            </a:pPr>
            <a:endParaRPr lang="en-US" b="0" dirty="0"/>
          </a:p>
          <a:p>
            <a:pPr defTabSz="905622">
              <a:defRPr/>
            </a:pPr>
            <a:endParaRPr lang="en-US" b="0" dirty="0"/>
          </a:p>
          <a:p>
            <a:pPr defTabSz="905622">
              <a:defRPr/>
            </a:pPr>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11</a:t>
            </a:fld>
            <a:endParaRPr lang="en-US"/>
          </a:p>
        </p:txBody>
      </p:sp>
    </p:spTree>
    <p:extLst>
      <p:ext uri="{BB962C8B-B14F-4D97-AF65-F5344CB8AC3E}">
        <p14:creationId xmlns:p14="http://schemas.microsoft.com/office/powerpoint/2010/main" val="3422222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Given I had a hard deadline for my project - I needed to determine the steps I COULD take, and then decide which were required, which were nice, and which brought value given the expected effort. Note, I had done a similar project before with a small team for a client, so I wasn’t going in completely blind.</a:t>
            </a:r>
          </a:p>
          <a:p>
            <a:endParaRPr lang="en-US" dirty="0"/>
          </a:p>
          <a:p>
            <a:r>
              <a:rPr lang="en-US" dirty="0"/>
              <a:t>That brought me to this 3-stage process: I personally like to divide them into these 3 categories: Data, Model, Results. Notice the double-sided arrow at the bottom – that really signifies that these items aren’t done linearly. Obviously, you couldn’t start with “Results”, but after getting results or even while running your models, you may have to jump back to the data stage and revisit things. Which has happened to me many </a:t>
            </a:r>
            <a:r>
              <a:rPr lang="en-US" dirty="0" err="1"/>
              <a:t>many</a:t>
            </a:r>
            <a:r>
              <a:rPr lang="en-US" dirty="0"/>
              <a:t> times. </a:t>
            </a:r>
          </a:p>
        </p:txBody>
      </p:sp>
      <p:sp>
        <p:nvSpPr>
          <p:cNvPr id="4" name="Slide Number Placeholder 3"/>
          <p:cNvSpPr>
            <a:spLocks noGrp="1"/>
          </p:cNvSpPr>
          <p:nvPr>
            <p:ph type="sldNum" sz="quarter" idx="5"/>
          </p:nvPr>
        </p:nvSpPr>
        <p:spPr/>
        <p:txBody>
          <a:bodyPr/>
          <a:lstStyle/>
          <a:p>
            <a:pPr defTabSz="905622">
              <a:defRPr/>
            </a:pPr>
            <a:fld id="{D8DE6F0E-82DB-43B6-96A8-125AEA890DF1}" type="slidenum">
              <a:rPr lang="en-US">
                <a:solidFill>
                  <a:prstClr val="black"/>
                </a:solidFill>
                <a:latin typeface="Calibri" panose="020F0502020204030204"/>
              </a:rPr>
              <a:pPr defTabSz="905622">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364599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3100" y="1133475"/>
            <a:ext cx="4041775" cy="2274888"/>
          </a:xfrm>
        </p:spPr>
      </p:sp>
      <p:sp>
        <p:nvSpPr>
          <p:cNvPr id="3" name="Notes Placeholder 2"/>
          <p:cNvSpPr>
            <a:spLocks noGrp="1"/>
          </p:cNvSpPr>
          <p:nvPr>
            <p:ph type="body" idx="1"/>
          </p:nvPr>
        </p:nvSpPr>
        <p:spPr>
          <a:xfrm>
            <a:off x="678180" y="3408297"/>
            <a:ext cx="5425440" cy="4526028"/>
          </a:xfrm>
        </p:spPr>
        <p:txBody>
          <a:bodyPr/>
          <a:lstStyle/>
          <a:p>
            <a:pPr defTabSz="905622">
              <a:defRPr/>
            </a:pPr>
            <a:r>
              <a:rPr lang="en-US" dirty="0">
                <a:solidFill>
                  <a:srgbClr val="000000"/>
                </a:solidFill>
                <a:effectLst/>
                <a:ea typeface="Times New Roman" panose="02020603050405020304" pitchFamily="18" charset="0"/>
              </a:rPr>
              <a:t>The first step was acquiring the data. You can’t really do anything until that is in place. </a:t>
            </a:r>
          </a:p>
          <a:p>
            <a:pPr defTabSz="905622">
              <a:defRPr/>
            </a:pPr>
            <a:r>
              <a:rPr lang="en-US" dirty="0">
                <a:solidFill>
                  <a:srgbClr val="000000"/>
                </a:solidFill>
                <a:effectLst/>
                <a:ea typeface="Times New Roman" panose="02020603050405020304" pitchFamily="18" charset="0"/>
              </a:rPr>
              <a:t>The primary dataset I used is a subset of the microscopic peripheral blood cell images made publicly available through the collaboration of The Clinic Hospital of Barcelona, The Technical University of Catalonia, and the University del Rosario, Bogota. This set has over 17K images, I used MUCH LESS. </a:t>
            </a:r>
            <a:endParaRPr lang="en-US" b="0" dirty="0"/>
          </a:p>
          <a:p>
            <a:endParaRPr lang="en-US" dirty="0">
              <a:solidFill>
                <a:srgbClr val="000000"/>
              </a:solidFill>
              <a:effectLst/>
              <a:ea typeface="Times New Roman" panose="02020603050405020304" pitchFamily="18" charset="0"/>
            </a:endParaRPr>
          </a:p>
          <a:p>
            <a:r>
              <a:rPr lang="en-US" dirty="0">
                <a:solidFill>
                  <a:srgbClr val="000000"/>
                </a:solidFill>
                <a:effectLst/>
                <a:ea typeface="Times New Roman" panose="02020603050405020304" pitchFamily="18" charset="0"/>
              </a:rPr>
              <a:t>Images were obtained at the Core Laboratory at the Hospital Clinic of Barcelona and consist of red blood cells (RBC), white blood cells (WBC), and platelets. The images were  annotated by expert clinical pathologists and organized into eight groups. The class ids 2-9 in this table are the classes that were identified in the original dataset. The other classes: background, RBC, and </a:t>
            </a:r>
            <a:r>
              <a:rPr lang="en-US" dirty="0" err="1">
                <a:solidFill>
                  <a:srgbClr val="000000"/>
                </a:solidFill>
                <a:effectLst/>
                <a:ea typeface="Times New Roman" panose="02020603050405020304" pitchFamily="18" charset="0"/>
              </a:rPr>
              <a:t>RBC_ol</a:t>
            </a:r>
            <a:r>
              <a:rPr lang="en-US" dirty="0">
                <a:solidFill>
                  <a:srgbClr val="000000"/>
                </a:solidFill>
                <a:effectLst/>
                <a:ea typeface="Times New Roman" panose="02020603050405020304" pitchFamily="18" charset="0"/>
              </a:rPr>
              <a:t> are ones I added, because my project wasn’t trying to identify a singular cell within an image, but rather all the objects within each image.</a:t>
            </a:r>
          </a:p>
          <a:p>
            <a:pPr defTabSz="905622">
              <a:defRPr/>
            </a:pPr>
            <a:endParaRPr lang="en-US" dirty="0">
              <a:solidFill>
                <a:schemeClr val="tx1"/>
              </a:solidFill>
              <a:effectLst/>
            </a:endParaRPr>
          </a:p>
          <a:p>
            <a:pPr defTabSz="905622">
              <a:defRPr/>
            </a:pPr>
            <a:r>
              <a:rPr lang="en-US" dirty="0">
                <a:solidFill>
                  <a:schemeClr val="tx1"/>
                </a:solidFill>
                <a:effectLst/>
              </a:rPr>
              <a:t>The </a:t>
            </a:r>
            <a:r>
              <a:rPr lang="en-US" dirty="0">
                <a:solidFill>
                  <a:srgbClr val="000000"/>
                </a:solidFill>
                <a:effectLst/>
              </a:rPr>
              <a:t>majority of images were sized at</a:t>
            </a:r>
            <a:r>
              <a:rPr lang="en-US" b="0" dirty="0"/>
              <a:t> 360 W x 363 H. The description file stated ALL of the images were of this size, but I later found there were a small number that were a different size, so before we even get into problem # 1, I’ll say first do some verification steps on your data. Don’t automatically go by what the documentation says, or even what anyone else says. You definitely want to verify something as crucial in computer vision as size, because a lot of times you are going to need your images to all be of the same size. </a:t>
            </a:r>
            <a:endParaRPr lang="en-US" dirty="0">
              <a:solidFill>
                <a:srgbClr val="000000"/>
              </a:solidFill>
              <a:effectLst/>
              <a:ea typeface="Times New Roman" panose="02020603050405020304" pitchFamily="18" charset="0"/>
            </a:endParaRPr>
          </a:p>
          <a:p>
            <a:endParaRPr lang="en-US" dirty="0">
              <a:solidFill>
                <a:srgbClr val="000000"/>
              </a:solidFill>
              <a:effectLst/>
            </a:endParaRPr>
          </a:p>
          <a:p>
            <a:endParaRPr lang="en-US" sz="1800" dirty="0">
              <a:solidFill>
                <a:srgbClr val="000000"/>
              </a:solidFill>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8DE6F0E-82DB-43B6-96A8-125AEA890DF1}" type="slidenum">
              <a:rPr lang="en-US" smtClean="0"/>
              <a:t>13</a:t>
            </a:fld>
            <a:endParaRPr lang="en-US"/>
          </a:p>
        </p:txBody>
      </p:sp>
    </p:spTree>
    <p:extLst>
      <p:ext uri="{BB962C8B-B14F-4D97-AF65-F5344CB8AC3E}">
        <p14:creationId xmlns:p14="http://schemas.microsoft.com/office/powerpoint/2010/main" val="2544687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8180" y="4363878"/>
            <a:ext cx="5425440" cy="4248957"/>
          </a:xfrm>
        </p:spPr>
        <p:txBody>
          <a:bodyPr/>
          <a:lstStyle/>
          <a:p>
            <a:r>
              <a:rPr lang="en-US" dirty="0"/>
              <a:t>The original information with the dataset stated that the data was annotated. My experience with annotated images came from the open-Source project VGG Image Annotator (VIA), which you see here. It’s a simple program, that opens up in your favorite web browser and you don’t have to install anything. You see the outside lines of each object, which is referred to as polygons. So if I was annotating something from scratch &lt;flip to VIA&gt;</a:t>
            </a:r>
          </a:p>
          <a:p>
            <a:endParaRPr lang="en-US" dirty="0"/>
          </a:p>
          <a:p>
            <a:r>
              <a:rPr lang="en-US" dirty="0"/>
              <a:t>&lt;&lt;&lt;&lt;&lt;I’d have already declared my categories, I’d click points around an object like so, until the polygon was closed, and then assigned the newly created polygon to one of the categories I previously defined. </a:t>
            </a:r>
          </a:p>
          <a:p>
            <a:r>
              <a:rPr lang="en-US" dirty="0"/>
              <a:t>This pretty much was my idea of what annotation was. You can import or export the x/y coordinates to a csv, json, or coco file. Here’s an example of a JSON export.     Some programs will do this in other formats, such as xml.&gt;&gt;&gt;&gt;&gt;&gt;&gt;&gt;</a:t>
            </a:r>
          </a:p>
          <a:p>
            <a:endParaRPr lang="en-US" dirty="0"/>
          </a:p>
          <a:p>
            <a:r>
              <a:rPr lang="en-US" dirty="0"/>
              <a:t>So that’s what I expected with the annotations included with the dataset. Some sort of file that I could pull into VIA, maybe have to tweak a bit, and then POOF all my little polygons would appear and I can export my required VIA json file. I needed that JSON format specifically for my downstream process that created those contour images we discussed earlier. </a:t>
            </a:r>
          </a:p>
        </p:txBody>
      </p:sp>
      <p:sp>
        <p:nvSpPr>
          <p:cNvPr id="4" name="Slide Number Placeholder 3"/>
          <p:cNvSpPr>
            <a:spLocks noGrp="1"/>
          </p:cNvSpPr>
          <p:nvPr>
            <p:ph type="sldNum" sz="quarter" idx="5"/>
          </p:nvPr>
        </p:nvSpPr>
        <p:spPr/>
        <p:txBody>
          <a:bodyPr/>
          <a:lstStyle/>
          <a:p>
            <a:fld id="{603BA234-2F25-4B82-833B-0C95D5305551}" type="slidenum">
              <a:rPr lang="en-US" smtClean="0"/>
              <a:t>14</a:t>
            </a:fld>
            <a:endParaRPr lang="en-US"/>
          </a:p>
        </p:txBody>
      </p:sp>
    </p:spTree>
    <p:extLst>
      <p:ext uri="{BB962C8B-B14F-4D97-AF65-F5344CB8AC3E}">
        <p14:creationId xmlns:p14="http://schemas.microsoft.com/office/powerpoint/2010/main" val="2521311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I got. </a:t>
            </a:r>
          </a:p>
          <a:p>
            <a:r>
              <a:rPr lang="en-US" dirty="0"/>
              <a:t>A directory structure </a:t>
            </a:r>
          </a:p>
        </p:txBody>
      </p:sp>
      <p:sp>
        <p:nvSpPr>
          <p:cNvPr id="4" name="Slide Number Placeholder 3"/>
          <p:cNvSpPr>
            <a:spLocks noGrp="1"/>
          </p:cNvSpPr>
          <p:nvPr>
            <p:ph type="sldNum" sz="quarter" idx="5"/>
          </p:nvPr>
        </p:nvSpPr>
        <p:spPr/>
        <p:txBody>
          <a:bodyPr/>
          <a:lstStyle/>
          <a:p>
            <a:fld id="{603BA234-2F25-4B82-833B-0C95D5305551}" type="slidenum">
              <a:rPr lang="en-US" smtClean="0"/>
              <a:t>15</a:t>
            </a:fld>
            <a:endParaRPr lang="en-US"/>
          </a:p>
        </p:txBody>
      </p:sp>
    </p:spTree>
    <p:extLst>
      <p:ext uri="{BB962C8B-B14F-4D97-AF65-F5344CB8AC3E}">
        <p14:creationId xmlns:p14="http://schemas.microsoft.com/office/powerpoint/2010/main" val="874894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image was placed in 1 of 8 folders, that was determined by the largest dyed cell in the image. For example, this folder contains all images where the basophils where front and center. </a:t>
            </a:r>
          </a:p>
          <a:p>
            <a:endParaRPr lang="en-US" dirty="0"/>
          </a:p>
          <a:p>
            <a:r>
              <a:rPr lang="en-US" dirty="0"/>
              <a:t>No identifying file that told me the x and y points defining the polygon of the basophil – or anything else in the image. Nothing.</a:t>
            </a:r>
          </a:p>
        </p:txBody>
      </p:sp>
      <p:sp>
        <p:nvSpPr>
          <p:cNvPr id="4" name="Slide Number Placeholder 3"/>
          <p:cNvSpPr>
            <a:spLocks noGrp="1"/>
          </p:cNvSpPr>
          <p:nvPr>
            <p:ph type="sldNum" sz="quarter" idx="5"/>
          </p:nvPr>
        </p:nvSpPr>
        <p:spPr/>
        <p:txBody>
          <a:bodyPr/>
          <a:lstStyle/>
          <a:p>
            <a:fld id="{603BA234-2F25-4B82-833B-0C95D5305551}" type="slidenum">
              <a:rPr lang="en-US" smtClean="0"/>
              <a:t>16</a:t>
            </a:fld>
            <a:endParaRPr lang="en-US"/>
          </a:p>
        </p:txBody>
      </p:sp>
    </p:spTree>
    <p:extLst>
      <p:ext uri="{BB962C8B-B14F-4D97-AF65-F5344CB8AC3E}">
        <p14:creationId xmlns:p14="http://schemas.microsoft.com/office/powerpoint/2010/main" val="1283960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33475"/>
            <a:ext cx="3170237" cy="1784350"/>
          </a:xfrm>
        </p:spPr>
      </p:sp>
      <p:sp>
        <p:nvSpPr>
          <p:cNvPr id="3" name="Notes Placeholder 2"/>
          <p:cNvSpPr>
            <a:spLocks noGrp="1"/>
          </p:cNvSpPr>
          <p:nvPr>
            <p:ph type="body" idx="1"/>
          </p:nvPr>
        </p:nvSpPr>
        <p:spPr>
          <a:xfrm>
            <a:off x="678180" y="3077699"/>
            <a:ext cx="5425440" cy="4705495"/>
          </a:xfrm>
        </p:spPr>
        <p:txBody>
          <a:bodyPr/>
          <a:lstStyle/>
          <a:p>
            <a:r>
              <a:rPr lang="en-US" dirty="0"/>
              <a:t>So I had to go back, and start annotating each object by hand.  I think my first 10 images, took me about 45 minutes FOR EACH IMAGE. </a:t>
            </a:r>
          </a:p>
          <a:p>
            <a:r>
              <a:rPr lang="en-US" dirty="0"/>
              <a:t>Clearly that was not going to work. And my 17k image dataset, was probably not going to be that big if that was my rate per image. </a:t>
            </a:r>
          </a:p>
          <a:p>
            <a:endParaRPr lang="en-US" dirty="0"/>
          </a:p>
          <a:p>
            <a:r>
              <a:rPr lang="en-US" dirty="0"/>
              <a:t>I then got to delve into the wonderful world of annotation software looking for a faster solution. </a:t>
            </a:r>
          </a:p>
          <a:p>
            <a:endParaRPr lang="en-US" dirty="0"/>
          </a:p>
          <a:p>
            <a:r>
              <a:rPr lang="en-US" dirty="0"/>
              <a:t>I had a second problem and that was I needed to be able to create ground truth images. Somehow, I either forgot that this was needed, or assume it was included or could be easily generated, but the final result was I didn’t have them. So I needed 3 things ultimately from a SECOND annotation application: </a:t>
            </a:r>
          </a:p>
          <a:p>
            <a:r>
              <a:rPr lang="en-US" dirty="0"/>
              <a:t>1.) quickly create annotations on the image</a:t>
            </a:r>
          </a:p>
          <a:p>
            <a:r>
              <a:rPr lang="en-US" dirty="0"/>
              <a:t>2.) generate output that was compatible with VIA import (</a:t>
            </a:r>
            <a:r>
              <a:rPr lang="en-US" dirty="0" err="1"/>
              <a:t>becz</a:t>
            </a:r>
            <a:r>
              <a:rPr lang="en-US" dirty="0"/>
              <a:t> of downstream process already developed)</a:t>
            </a:r>
          </a:p>
          <a:p>
            <a:r>
              <a:rPr lang="en-US" dirty="0"/>
              <a:t>3.) generate ground truth images</a:t>
            </a:r>
          </a:p>
          <a:p>
            <a:endParaRPr lang="en-US" dirty="0"/>
          </a:p>
          <a:p>
            <a:r>
              <a:rPr lang="en-US" dirty="0"/>
              <a:t>I installed program after program. I even reached out to a couple of the paid programs for student discounts (which they graciously gave me free for a period). I installed docker and got to learn (and debug) issues with that. Many programs I tested had additional “add-ons” you had to install to get even close to what I needed. I even tried a couple times to programmatically make a solution that I could use with one of these programs, but IT WAS NOT HAPPENING. I was going down an entirely separate rabbit hole that should have been its own capstone project. </a:t>
            </a:r>
          </a:p>
          <a:p>
            <a:endParaRPr lang="en-US" dirty="0"/>
          </a:p>
          <a:p>
            <a:pPr defTabSz="905622">
              <a:defRPr/>
            </a:pPr>
            <a:r>
              <a:rPr lang="en-US" dirty="0"/>
              <a:t>It took me about 2-3 weeks of learning, testing, and debugging of various solutions to get to my annotation requirements. </a:t>
            </a:r>
          </a:p>
          <a:p>
            <a:endParaRPr lang="en-US" dirty="0"/>
          </a:p>
          <a:p>
            <a:r>
              <a:rPr lang="en-US" dirty="0"/>
              <a:t>Ultimately, I was able to find my software – though I still had to write code for some things related, but the big takeaway was that there is not one “standard” definition of what “annotation” is and many of the different outputs from various annotation software products are not compatible with each other. AT ALL. So if there are downstream processes that have any sort of dependency, you really need to make sure that you account for that. </a:t>
            </a:r>
          </a:p>
          <a:p>
            <a:endParaRPr lang="en-US" dirty="0"/>
          </a:p>
          <a:p>
            <a:pPr defTabSz="905622">
              <a:defRPr/>
            </a:pPr>
            <a:r>
              <a:rPr lang="en-US" dirty="0"/>
              <a:t>Now almost 8 weeks into my project – I was still only in the data prep/cleaning phase and my clock was running out. </a:t>
            </a:r>
          </a:p>
          <a:p>
            <a:endParaRPr lang="en-US" dirty="0"/>
          </a:p>
          <a:p>
            <a:r>
              <a:rPr lang="en-US" dirty="0"/>
              <a:t>With the new software, I was able take my 45 minutes per image to about 5-8 minutes per image – and it made the annotations and ground truth images that I needed. Given the time spent on all these activities, my buffer for my project was greatly reduced as was my dataset. </a:t>
            </a:r>
          </a:p>
          <a:p>
            <a:r>
              <a:rPr lang="en-US" dirty="0"/>
              <a:t>At some point, I realized I needed to move on to the next phase with what I had and then circle back if needed. I still had not create the contour images or tested these images in my networks. </a:t>
            </a:r>
          </a:p>
          <a:p>
            <a:endParaRPr lang="en-US" dirty="0"/>
          </a:p>
          <a:p>
            <a:r>
              <a:rPr lang="en-US" dirty="0"/>
              <a:t>What was the final number of the </a:t>
            </a:r>
            <a:r>
              <a:rPr lang="en-US" dirty="0" err="1"/>
              <a:t>baseset</a:t>
            </a:r>
            <a:r>
              <a:rPr lang="en-US" dirty="0"/>
              <a:t> of annotated images?</a:t>
            </a:r>
          </a:p>
        </p:txBody>
      </p:sp>
      <p:sp>
        <p:nvSpPr>
          <p:cNvPr id="4" name="Slide Number Placeholder 3"/>
          <p:cNvSpPr>
            <a:spLocks noGrp="1"/>
          </p:cNvSpPr>
          <p:nvPr>
            <p:ph type="sldNum" sz="quarter" idx="5"/>
          </p:nvPr>
        </p:nvSpPr>
        <p:spPr/>
        <p:txBody>
          <a:bodyPr/>
          <a:lstStyle/>
          <a:p>
            <a:fld id="{603BA234-2F25-4B82-833B-0C95D5305551}" type="slidenum">
              <a:rPr lang="en-US" smtClean="0"/>
              <a:t>17</a:t>
            </a:fld>
            <a:endParaRPr lang="en-US"/>
          </a:p>
        </p:txBody>
      </p:sp>
    </p:spTree>
    <p:extLst>
      <p:ext uri="{BB962C8B-B14F-4D97-AF65-F5344CB8AC3E}">
        <p14:creationId xmlns:p14="http://schemas.microsoft.com/office/powerpoint/2010/main" val="775428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114. It seemed small, but I had worked on other non-computer vision classification projects and in my sleep deprived mind, it wasn’t TERRIBLE. I was finding it difficult to find information on what was a good number for a computer vision project, so 114 it was. </a:t>
            </a:r>
          </a:p>
          <a:p>
            <a:endParaRPr lang="en-US" dirty="0"/>
          </a:p>
          <a:p>
            <a:r>
              <a:rPr lang="en-US" dirty="0"/>
              <a:t>The software I used made ground truth images that I needed and produced an export of the annotations that was compatible with VIA. So I could then import into VIA and then export my needed JSON files for the contour images I still had to create. The VIA export was pretty essential to creating those contour images. </a:t>
            </a:r>
          </a:p>
          <a:p>
            <a:endParaRPr lang="en-US" dirty="0"/>
          </a:p>
          <a:p>
            <a:r>
              <a:rPr lang="en-US" dirty="0"/>
              <a:t>Thankfully the code I previously created to make contour images – only needed minor </a:t>
            </a:r>
            <a:r>
              <a:rPr lang="en-US" dirty="0" err="1"/>
              <a:t>tweeks</a:t>
            </a:r>
            <a:r>
              <a:rPr lang="en-US" dirty="0"/>
              <a:t>. Finally something was going right, so I could move onto testing my now cleaned and completed dataset, with my previously tested neural networks. </a:t>
            </a:r>
          </a:p>
          <a:p>
            <a:endParaRPr lang="en-US" dirty="0"/>
          </a:p>
          <a:p>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18</a:t>
            </a:fld>
            <a:endParaRPr lang="en-US"/>
          </a:p>
        </p:txBody>
      </p:sp>
    </p:spTree>
    <p:extLst>
      <p:ext uri="{BB962C8B-B14F-4D97-AF65-F5344CB8AC3E}">
        <p14:creationId xmlns:p14="http://schemas.microsoft.com/office/powerpoint/2010/main" val="1978548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going to get messy for a minute. I promise to keep it short and high level, because this isn’t really a deep dive session into neural networks. </a:t>
            </a:r>
          </a:p>
          <a:p>
            <a:pPr defTabSz="905622">
              <a:defRPr/>
            </a:pPr>
            <a:r>
              <a:rPr lang="en-US" dirty="0"/>
              <a:t>I’m not going to go into all the nitty-gritty details of the various networks, but I want to quickly explain a few things. </a:t>
            </a:r>
          </a:p>
          <a:p>
            <a:pPr defTabSz="905622">
              <a:defRPr/>
            </a:pPr>
            <a:endParaRPr lang="en-US" dirty="0"/>
          </a:p>
          <a:p>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19</a:t>
            </a:fld>
            <a:endParaRPr lang="en-US"/>
          </a:p>
        </p:txBody>
      </p:sp>
    </p:spTree>
    <p:extLst>
      <p:ext uri="{BB962C8B-B14F-4D97-AF65-F5344CB8AC3E}">
        <p14:creationId xmlns:p14="http://schemas.microsoft.com/office/powerpoint/2010/main" val="488001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Kristina Mishra. A quick background about me:</a:t>
            </a:r>
          </a:p>
          <a:p>
            <a:r>
              <a:rPr lang="en-US" dirty="0"/>
              <a:t>I’ve been a data professional for over 20 years. I’ve held titles such as Data Architect, DBA, Consultant, Developer, Manager, Coach, and many more. </a:t>
            </a:r>
          </a:p>
          <a:p>
            <a:r>
              <a:rPr lang="en-US" dirty="0"/>
              <a:t>Some of my favorite projects have been working with the CDC, working for CSC for the World Trade Center Health Project, and multiple global health </a:t>
            </a:r>
            <a:r>
              <a:rPr lang="en-US" dirty="0" err="1"/>
              <a:t>Pepfar</a:t>
            </a:r>
            <a:r>
              <a:rPr lang="en-US" dirty="0"/>
              <a:t> projects.</a:t>
            </a:r>
          </a:p>
          <a:p>
            <a:endParaRPr lang="en-US" dirty="0"/>
          </a:p>
          <a:p>
            <a:r>
              <a:rPr lang="en-US" dirty="0"/>
              <a:t>I was a volunteer organizer for SQL Saturday in Atlanta for over 8 years and for the induction year for SQL Saturday BI in Atlanta. </a:t>
            </a:r>
          </a:p>
          <a:p>
            <a:endParaRPr lang="en-US" dirty="0"/>
          </a:p>
          <a:p>
            <a:r>
              <a:rPr lang="en-US" dirty="0"/>
              <a:t>Recently I went back to school to get my masters in Business Analytics – studying both the leadership and technical sides of Data Analytics, and following that, decided that I wanted to start getting some certifications under my belt. </a:t>
            </a:r>
          </a:p>
        </p:txBody>
      </p:sp>
      <p:sp>
        <p:nvSpPr>
          <p:cNvPr id="4" name="Slide Number Placeholder 3"/>
          <p:cNvSpPr>
            <a:spLocks noGrp="1"/>
          </p:cNvSpPr>
          <p:nvPr>
            <p:ph type="sldNum" sz="quarter" idx="5"/>
          </p:nvPr>
        </p:nvSpPr>
        <p:spPr/>
        <p:txBody>
          <a:bodyPr/>
          <a:lstStyle/>
          <a:p>
            <a:fld id="{603BA234-2F25-4B82-833B-0C95D5305551}" type="slidenum">
              <a:rPr lang="en-US" smtClean="0"/>
              <a:t>2</a:t>
            </a:fld>
            <a:endParaRPr lang="en-US"/>
          </a:p>
        </p:txBody>
      </p:sp>
    </p:spTree>
    <p:extLst>
      <p:ext uri="{BB962C8B-B14F-4D97-AF65-F5344CB8AC3E}">
        <p14:creationId xmlns:p14="http://schemas.microsoft.com/office/powerpoint/2010/main" val="2122678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3100" y="1133475"/>
            <a:ext cx="5221288" cy="2938463"/>
          </a:xfrm>
        </p:spPr>
      </p:sp>
      <p:sp>
        <p:nvSpPr>
          <p:cNvPr id="3" name="Notes Placeholder 2"/>
          <p:cNvSpPr>
            <a:spLocks noGrp="1"/>
          </p:cNvSpPr>
          <p:nvPr>
            <p:ph type="body" idx="1"/>
          </p:nvPr>
        </p:nvSpPr>
        <p:spPr>
          <a:xfrm>
            <a:off x="678180" y="4212748"/>
            <a:ext cx="5425440" cy="4400087"/>
          </a:xfrm>
        </p:spPr>
        <p:txBody>
          <a:bodyPr/>
          <a:lstStyle/>
          <a:p>
            <a:pPr defTabSz="905622">
              <a:defRPr/>
            </a:pPr>
            <a:r>
              <a:rPr lang="en-US" dirty="0"/>
              <a:t>This is the SegNet architecture I used. You take an image and its matching ground truth image and that is what the network uses to learn. It takes those images, get some important details, makes them smaller, repeats this process, and then makes them larger again to use in its prediction. </a:t>
            </a:r>
          </a:p>
          <a:p>
            <a:pPr defTabSz="905622">
              <a:defRPr/>
            </a:pPr>
            <a:endParaRPr lang="en-US" dirty="0"/>
          </a:p>
          <a:p>
            <a:pPr defTabSz="905622">
              <a:defRPr/>
            </a:pPr>
            <a:r>
              <a:rPr lang="en-US" dirty="0"/>
              <a:t>I used SegNet because it’s been around since 2016/2017, is stable, light, and only has a few parameters you need to tweak during the process. It’s memory efficient and comparatively easy to train. </a:t>
            </a:r>
          </a:p>
          <a:p>
            <a:pPr defTabSz="905622">
              <a:defRPr/>
            </a:pPr>
            <a:r>
              <a:rPr lang="en-US" dirty="0"/>
              <a:t>Also, I already used a similar model, so I wanted to minimize debugging something different. My goal wasn’t to find the best network, it was to see if using a 4</a:t>
            </a:r>
            <a:r>
              <a:rPr lang="en-US" baseline="30000" dirty="0"/>
              <a:t>th</a:t>
            </a:r>
            <a:r>
              <a:rPr lang="en-US" dirty="0"/>
              <a:t> channel made an improvement. So in that respects, using an older NN met my criteria fine. </a:t>
            </a:r>
          </a:p>
          <a:p>
            <a:pPr defTabSz="905622">
              <a:defRPr/>
            </a:pPr>
            <a:r>
              <a:rPr lang="en-US" dirty="0"/>
              <a:t>------------------------------------------------------------------------------------</a:t>
            </a:r>
          </a:p>
          <a:p>
            <a:pPr defTabSz="905622">
              <a:defRPr/>
            </a:pPr>
            <a:r>
              <a:rPr lang="en-US" dirty="0"/>
              <a:t>Since the network does not have any fully connected layers (which consume &gt;90% of the parameters in a typical image processing CNN) it is much lighter. </a:t>
            </a:r>
          </a:p>
          <a:p>
            <a:pPr defTabSz="905622">
              <a:defRPr/>
            </a:pPr>
            <a:endParaRPr lang="en-US" dirty="0"/>
          </a:p>
          <a:p>
            <a:pPr defTabSz="905622">
              <a:defRPr/>
            </a:pPr>
            <a:r>
              <a:rPr lang="en-US" dirty="0"/>
              <a:t>SEGNET is thus very memory efficient and comparatively easy to train. </a:t>
            </a:r>
          </a:p>
          <a:p>
            <a:pPr defTabSz="905622">
              <a:defRPr/>
            </a:pPr>
            <a:endParaRPr lang="en-US" dirty="0"/>
          </a:p>
          <a:p>
            <a:pPr defTabSz="905622">
              <a:defRPr/>
            </a:pPr>
            <a:r>
              <a:rPr lang="en-US" dirty="0"/>
              <a:t>Max-pooling layers are replaced by </a:t>
            </a:r>
            <a:r>
              <a:rPr lang="en-US" dirty="0" err="1"/>
              <a:t>unpooling</a:t>
            </a:r>
            <a:r>
              <a:rPr lang="en-US" dirty="0"/>
              <a:t>, where the values are restored back to their original location, then convolution layers interpolate the higher-resolution image.</a:t>
            </a:r>
          </a:p>
          <a:p>
            <a:pPr defTabSz="905622">
              <a:defRPr/>
            </a:pPr>
            <a:r>
              <a:rPr lang="en-US" dirty="0"/>
              <a:t>Softmax - </a:t>
            </a:r>
            <a:r>
              <a:rPr lang="en-US" b="0" i="0" dirty="0">
                <a:solidFill>
                  <a:srgbClr val="403246"/>
                </a:solidFill>
                <a:effectLst/>
                <a:latin typeface="sohne"/>
              </a:rPr>
              <a:t>  function outputs a vector that represents the probability distributions of a list of potential outcomes</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defTabSz="905622">
              <a:defRPr/>
            </a:pPr>
            <a:fld id="{D8DE6F0E-82DB-43B6-96A8-125AEA890DF1}" type="slidenum">
              <a:rPr lang="en-US">
                <a:solidFill>
                  <a:prstClr val="black"/>
                </a:solidFill>
                <a:latin typeface="Calibri" panose="020F0502020204030204"/>
              </a:rPr>
              <a:pPr defTabSz="905622">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403671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edge detection network I used, it is called Holistically-Nested Edge Detection. Or HED for short. It’s even older than </a:t>
            </a:r>
            <a:r>
              <a:rPr lang="en-US" err="1"/>
              <a:t>Segnet</a:t>
            </a:r>
            <a:r>
              <a:rPr lang="en-US"/>
              <a:t>, going </a:t>
            </a:r>
            <a:r>
              <a:rPr lang="en-US" err="1"/>
              <a:t>allllll</a:t>
            </a:r>
            <a:r>
              <a:rPr lang="en-US"/>
              <a:t> the way back to 2015. </a:t>
            </a:r>
          </a:p>
          <a:p>
            <a:r>
              <a:rPr lang="en-US"/>
              <a:t>Again, not going to go into the nitty gritty here, you can read the official papers on it – but I’ll give a high-level overview. </a:t>
            </a:r>
          </a:p>
          <a:p>
            <a:endParaRPr lang="en-US"/>
          </a:p>
          <a:p>
            <a:r>
              <a:rPr lang="en-US"/>
              <a:t>For this network you need your original image and its corresponding contour image. Remember that image that was generated from the pesky JSON annotation files in that downstream process I kept mentioning? In this instance, the contour image is the networks ground truth image. Because all it really cares about is edges. IN this network, there are predictions made through each step of the process, 5 total, and then they are fused together for a final prediction.  Like the contour image, the predicted image is really just composed of a 1-dimensional array of 0 and 1s representing if there is an edge or not. This prediction is the basis of the 4</a:t>
            </a:r>
            <a:r>
              <a:rPr lang="en-US" baseline="30000"/>
              <a:t>th</a:t>
            </a:r>
            <a:r>
              <a:rPr lang="en-US"/>
              <a:t> channel used in the integrated network. </a:t>
            </a:r>
          </a:p>
        </p:txBody>
      </p:sp>
      <p:sp>
        <p:nvSpPr>
          <p:cNvPr id="4" name="Slide Number Placeholder 3"/>
          <p:cNvSpPr>
            <a:spLocks noGrp="1"/>
          </p:cNvSpPr>
          <p:nvPr>
            <p:ph type="sldNum" sz="quarter" idx="5"/>
          </p:nvPr>
        </p:nvSpPr>
        <p:spPr/>
        <p:txBody>
          <a:bodyPr/>
          <a:lstStyle/>
          <a:p>
            <a:pPr defTabSz="905622">
              <a:defRPr/>
            </a:pPr>
            <a:fld id="{D8DE6F0E-82DB-43B6-96A8-125AEA890DF1}" type="slidenum">
              <a:rPr lang="en-US">
                <a:solidFill>
                  <a:prstClr val="black"/>
                </a:solidFill>
                <a:latin typeface="Calibri" panose="020F0502020204030204"/>
              </a:rPr>
              <a:pPr defTabSz="905622">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2900128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our integrated network. </a:t>
            </a:r>
          </a:p>
          <a:p>
            <a:endParaRPr lang="en-US" dirty="0"/>
          </a:p>
          <a:p>
            <a:r>
              <a:rPr lang="en-US" dirty="0"/>
              <a:t>We take the input image and the edge image, concatenate them together to make our fourth channel image.  Then that concatenated 4 channel image is feed through SegNet again (with the original ground truth) and results in a final prediction. </a:t>
            </a:r>
          </a:p>
          <a:p>
            <a:endParaRPr lang="en-US" dirty="0"/>
          </a:p>
          <a:p>
            <a:r>
              <a:rPr lang="en-US" dirty="0"/>
              <a:t>I had already done this before AND done pretests at the beginning of the project, so I was pretty confident that all I would have to do it sit back and let the networks run. </a:t>
            </a:r>
          </a:p>
          <a:p>
            <a:endParaRPr lang="en-US" dirty="0"/>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22</a:t>
            </a:fld>
            <a:endParaRPr lang="en-US"/>
          </a:p>
        </p:txBody>
      </p:sp>
    </p:spTree>
    <p:extLst>
      <p:ext uri="{BB962C8B-B14F-4D97-AF65-F5344CB8AC3E}">
        <p14:creationId xmlns:p14="http://schemas.microsoft.com/office/powerpoint/2010/main" val="2385081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2: NN are not plug and play. </a:t>
            </a:r>
          </a:p>
          <a:p>
            <a:r>
              <a:rPr lang="en-US" dirty="0"/>
              <a:t>Well let me clarify that, SegNet was not plug and play. </a:t>
            </a:r>
          </a:p>
          <a:p>
            <a:endParaRPr lang="en-US" dirty="0"/>
          </a:p>
          <a:p>
            <a:r>
              <a:rPr lang="en-US" dirty="0"/>
              <a:t>I was getting errors ALL OVER THE PLACE. </a:t>
            </a:r>
          </a:p>
          <a:p>
            <a:endParaRPr lang="en-US" dirty="0"/>
          </a:p>
          <a:p>
            <a:r>
              <a:rPr lang="en-US" dirty="0"/>
              <a:t>I wasn’t even to the point of testing the HED network or integrated network. I half abandoned SegNet and tried with </a:t>
            </a:r>
            <a:r>
              <a:rPr lang="en-US" dirty="0" err="1"/>
              <a:t>Unet</a:t>
            </a:r>
            <a:r>
              <a:rPr lang="en-US" dirty="0"/>
              <a:t>, but it was giving me similar problems. </a:t>
            </a:r>
          </a:p>
          <a:p>
            <a:endParaRPr lang="en-US" dirty="0"/>
          </a:p>
          <a:p>
            <a:r>
              <a:rPr lang="en-US" dirty="0"/>
              <a:t>I had used this setup before with images of a different size. My pretests involved images and ground truth images that were the same size that I had previously used when running a similar project, and they had worked fine. </a:t>
            </a:r>
          </a:p>
          <a:p>
            <a:endParaRPr lang="en-US" dirty="0"/>
          </a:p>
          <a:p>
            <a:r>
              <a:rPr lang="en-US" dirty="0"/>
              <a:t>So that was my first clue: one of the biggest changes from my pretests was image size. That’s where I started my investigation. </a:t>
            </a:r>
          </a:p>
          <a:p>
            <a:r>
              <a:rPr lang="en-US" dirty="0"/>
              <a:t>For those of you that have coded for awhile, most of you are probably aware of “the poor person’s debug tool” called “print”. I used 2 images and printed out changes of the array size as it went through SegNet.</a:t>
            </a:r>
          </a:p>
        </p:txBody>
      </p:sp>
      <p:sp>
        <p:nvSpPr>
          <p:cNvPr id="4" name="Slide Number Placeholder 3"/>
          <p:cNvSpPr>
            <a:spLocks noGrp="1"/>
          </p:cNvSpPr>
          <p:nvPr>
            <p:ph type="sldNum" sz="quarter" idx="5"/>
          </p:nvPr>
        </p:nvSpPr>
        <p:spPr/>
        <p:txBody>
          <a:bodyPr/>
          <a:lstStyle/>
          <a:p>
            <a:fld id="{603BA234-2F25-4B82-833B-0C95D5305551}" type="slidenum">
              <a:rPr lang="en-US" smtClean="0"/>
              <a:t>23</a:t>
            </a:fld>
            <a:endParaRPr lang="en-US"/>
          </a:p>
        </p:txBody>
      </p:sp>
    </p:spTree>
    <p:extLst>
      <p:ext uri="{BB962C8B-B14F-4D97-AF65-F5344CB8AC3E}">
        <p14:creationId xmlns:p14="http://schemas.microsoft.com/office/powerpoint/2010/main" val="4272506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3100" y="717550"/>
            <a:ext cx="3570288" cy="2009775"/>
          </a:xfrm>
        </p:spPr>
      </p:sp>
      <p:sp>
        <p:nvSpPr>
          <p:cNvPr id="3" name="Notes Placeholder 2"/>
          <p:cNvSpPr>
            <a:spLocks noGrp="1"/>
          </p:cNvSpPr>
          <p:nvPr>
            <p:ph type="body" idx="1"/>
          </p:nvPr>
        </p:nvSpPr>
        <p:spPr>
          <a:xfrm>
            <a:off x="678180" y="2813222"/>
            <a:ext cx="5425440" cy="5952318"/>
          </a:xfrm>
        </p:spPr>
        <p:txBody>
          <a:bodyPr/>
          <a:lstStyle/>
          <a:p>
            <a:r>
              <a:rPr lang="en-US" dirty="0"/>
              <a:t>Thank goodness for “print”.  </a:t>
            </a:r>
          </a:p>
          <a:p>
            <a:r>
              <a:rPr lang="en-US" dirty="0"/>
              <a:t>What I failed to mention before when I talked about this network, is that when you start with an image shape and then make it smaller and then bigger again, you want the corresponding shapes to match. </a:t>
            </a:r>
            <a:r>
              <a:rPr lang="en-US" dirty="0">
                <a:latin typeface="Times New Roman" panose="02020603050405020304" pitchFamily="18" charset="0"/>
                <a:ea typeface="Times New Roman" panose="02020603050405020304" pitchFamily="18" charset="0"/>
                <a:cs typeface="Times New Roman" panose="02020603050405020304" pitchFamily="18" charset="0"/>
              </a:rPr>
              <a:t>Each stage that it gets smaller needs to match its corresponding larger size. </a:t>
            </a:r>
            <a:r>
              <a:rPr lang="en-US" dirty="0"/>
              <a:t>That image size we talked about at the beginning: </a:t>
            </a:r>
            <a:r>
              <a:rPr lang="en-US" sz="1800" dirty="0">
                <a:solidFill>
                  <a:srgbClr val="000000"/>
                </a:solidFill>
                <a:latin typeface="Times New Roman" panose="02020603050405020304" pitchFamily="18" charset="0"/>
              </a:rPr>
              <a:t>3</a:t>
            </a:r>
            <a:r>
              <a:rPr lang="en-US" b="0" dirty="0"/>
              <a:t>60 W x 363 H, yea, the </a:t>
            </a:r>
            <a:r>
              <a:rPr lang="en-US" b="0" dirty="0" err="1"/>
              <a:t>maths</a:t>
            </a:r>
            <a:r>
              <a:rPr lang="en-US" b="0" dirty="0"/>
              <a:t> in my SegNet was not adding up. That 360x363 divided going down and then multiplied to go back up didn’t come back to 360x363. Even when I played with some padding parameters you can change in </a:t>
            </a:r>
            <a:r>
              <a:rPr lang="en-US" b="0" dirty="0" err="1"/>
              <a:t>Segnet</a:t>
            </a:r>
            <a:r>
              <a:rPr lang="en-US" b="0" dirty="0"/>
              <a:t>. </a:t>
            </a:r>
          </a:p>
          <a:p>
            <a:endParaRPr lang="en-US" b="0" dirty="0"/>
          </a:p>
          <a:p>
            <a:r>
              <a:rPr lang="en-US" b="0" dirty="0"/>
              <a:t>So now, knowing MY image size didn’t work,  I had to find sizes that DID worked. There is no instruction manual with these things. Wanting to preserve image detail, I first tried tweaking parameters. That was a No go. Then I sat with a calculator and paper, to try and see what image size would work.  </a:t>
            </a:r>
            <a:r>
              <a:rPr lang="en-US" dirty="0">
                <a:effectLst/>
                <a:ea typeface="Times New Roman" panose="02020603050405020304" pitchFamily="18" charset="0"/>
                <a:cs typeface="Times New Roman" panose="02020603050405020304" pitchFamily="18" charset="0"/>
              </a:rPr>
              <a:t>After testing different sizes with changes in variables, oddly enough, it was determined that 361 W x 363 H was the ideal size that would minimize changes to the original image and still process through the network. If I made it too much bigger I could have fundamentally change the image. Also our images were already </a:t>
            </a:r>
            <a:r>
              <a:rPr lang="en-US" dirty="0" err="1">
                <a:effectLst/>
                <a:ea typeface="Times New Roman" panose="02020603050405020304" pitchFamily="18" charset="0"/>
                <a:cs typeface="Times New Roman" panose="02020603050405020304" pitchFamily="18" charset="0"/>
              </a:rPr>
              <a:t>kinda</a:t>
            </a:r>
            <a:r>
              <a:rPr lang="en-US" dirty="0">
                <a:effectLst/>
                <a:ea typeface="Times New Roman" panose="02020603050405020304" pitchFamily="18" charset="0"/>
                <a:cs typeface="Times New Roman" panose="02020603050405020304" pitchFamily="18" charset="0"/>
              </a:rPr>
              <a:t> small, so if I made the image much smaller, I could lose valuable information or cause other unintended consequences. A helper python file was created to copy the pixels along one edge, resulting in the new desired size.. This made the images run smoothly through and resulted in no information loss to the images. </a:t>
            </a:r>
          </a:p>
          <a:p>
            <a:r>
              <a:rPr lang="en-US" dirty="0">
                <a:effectLst/>
                <a:ea typeface="Times New Roman" panose="02020603050405020304" pitchFamily="18" charset="0"/>
                <a:cs typeface="Times New Roman" panose="02020603050405020304" pitchFamily="18" charset="0"/>
              </a:rPr>
              <a:t>What it also meant, was I had to apply this to all images, all ground truth images, rerun the annotation process, and then recreate the contour images. </a:t>
            </a:r>
          </a:p>
          <a:p>
            <a:r>
              <a:rPr lang="en-US" dirty="0">
                <a:effectLst/>
                <a:ea typeface="Times New Roman" panose="02020603050405020304" pitchFamily="18" charset="0"/>
                <a:cs typeface="Times New Roman" panose="02020603050405020304" pitchFamily="18" charset="0"/>
              </a:rPr>
              <a:t>Not a super lengthy process, but just remembering “what does this affect?”. And if you forget something, you find out with more obtuse error messages later on when you run it again. </a:t>
            </a:r>
          </a:p>
          <a:p>
            <a:endParaRPr lang="en-US" dirty="0">
              <a:effectLst/>
              <a:ea typeface="Times New Roman" panose="02020603050405020304" pitchFamily="18" charset="0"/>
              <a:cs typeface="Times New Roman" panose="02020603050405020304" pitchFamily="18" charset="0"/>
            </a:endParaRPr>
          </a:p>
          <a:p>
            <a:r>
              <a:rPr lang="en-US" dirty="0">
                <a:effectLst/>
                <a:ea typeface="Times New Roman" panose="02020603050405020304" pitchFamily="18" charset="0"/>
                <a:cs typeface="Times New Roman" panose="02020603050405020304" pitchFamily="18" charset="0"/>
              </a:rPr>
              <a:t>Once this was all resolved, I though “finally!”. But…</a:t>
            </a:r>
          </a:p>
          <a:p>
            <a:pPr defTabSz="905622">
              <a:defRPr/>
            </a:pPr>
            <a:r>
              <a:rPr lang="en-US" dirty="0"/>
              <a:t>My network still wasn’t happy. It was giving me some problems with channel size. Not my great edge 4</a:t>
            </a:r>
            <a:r>
              <a:rPr lang="en-US" baseline="30000" dirty="0"/>
              <a:t>th</a:t>
            </a:r>
            <a:r>
              <a:rPr lang="en-US" dirty="0"/>
              <a:t> channel, but a different channel. . Turns out, it meant a completely different thing. </a:t>
            </a:r>
          </a:p>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03BA234-2F25-4B82-833B-0C95D5305551}" type="slidenum">
              <a:rPr lang="en-US" smtClean="0"/>
              <a:t>24</a:t>
            </a:fld>
            <a:endParaRPr lang="en-US"/>
          </a:p>
        </p:txBody>
      </p:sp>
    </p:spTree>
    <p:extLst>
      <p:ext uri="{BB962C8B-B14F-4D97-AF65-F5344CB8AC3E}">
        <p14:creationId xmlns:p14="http://schemas.microsoft.com/office/powerpoint/2010/main" val="1661937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not all ground truth images are the same either. </a:t>
            </a:r>
          </a:p>
          <a:p>
            <a:endParaRPr lang="en-US" dirty="0"/>
          </a:p>
          <a:p>
            <a:r>
              <a:rPr lang="en-US" dirty="0"/>
              <a:t>First off, ground truth images are not all the same format. </a:t>
            </a:r>
            <a:r>
              <a:rPr lang="en-US" dirty="0" err="1"/>
              <a:t>Png</a:t>
            </a:r>
            <a:r>
              <a:rPr lang="en-US" dirty="0"/>
              <a:t> and Tiff are frequent formats, because they allow for transparency, but the underlying arrays can also be different. </a:t>
            </a:r>
          </a:p>
          <a:p>
            <a:r>
              <a:rPr lang="en-US" dirty="0">
                <a:effectLst/>
                <a:ea typeface="Times New Roman" panose="02020603050405020304" pitchFamily="18" charset="0"/>
              </a:rPr>
              <a:t>The ground truth images that had been created by the annotation software I used, produced an image with a shape of (363,360,4). (4 instead of 3 because of the transparency layer). </a:t>
            </a:r>
            <a:endParaRPr lang="en-US" dirty="0"/>
          </a:p>
          <a:p>
            <a:r>
              <a:rPr lang="en-US" dirty="0"/>
              <a:t>One of my error messages actually had value and said something along the lines of “expecting 5 channels and received 254”. I pulled the image into Visual Studio so I could use python and look at the underlying array. 360,363,4. Was it having a problem with the transparency layer? Yes, but there was more. </a:t>
            </a:r>
          </a:p>
          <a:p>
            <a:r>
              <a:rPr lang="en-US" dirty="0" err="1"/>
              <a:t>Hmmmmm</a:t>
            </a:r>
            <a:r>
              <a:rPr lang="en-US" dirty="0"/>
              <a:t>. I pulled in one of ground truth images that I ran in my PRETESTs into VS and saw something interesting.</a:t>
            </a:r>
          </a:p>
          <a:p>
            <a:endParaRPr lang="en-US" dirty="0"/>
          </a:p>
          <a:p>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25</a:t>
            </a:fld>
            <a:endParaRPr lang="en-US"/>
          </a:p>
        </p:txBody>
      </p:sp>
    </p:spTree>
    <p:extLst>
      <p:ext uri="{BB962C8B-B14F-4D97-AF65-F5344CB8AC3E}">
        <p14:creationId xmlns:p14="http://schemas.microsoft.com/office/powerpoint/2010/main" val="1427840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3100" y="1133475"/>
            <a:ext cx="3871913" cy="2178050"/>
          </a:xfrm>
        </p:spPr>
      </p:sp>
      <p:sp>
        <p:nvSpPr>
          <p:cNvPr id="3" name="Notes Placeholder 2"/>
          <p:cNvSpPr>
            <a:spLocks noGrp="1"/>
          </p:cNvSpPr>
          <p:nvPr>
            <p:ph type="body" idx="1"/>
          </p:nvPr>
        </p:nvSpPr>
        <p:spPr>
          <a:xfrm>
            <a:off x="678180" y="3312266"/>
            <a:ext cx="5425440" cy="5453274"/>
          </a:xfrm>
        </p:spPr>
        <p:txBody>
          <a:bodyPr/>
          <a:lstStyle/>
          <a:p>
            <a:pPr defTabSz="905622">
              <a:defRPr/>
            </a:pPr>
            <a:r>
              <a:rPr lang="en-US" dirty="0"/>
              <a:t>Going back to our 5 x 5 image example: Instead of that image shape of (5,5,3), or in our case with the transparency layer, (5,5,4) what I saw with the already tested images was an image shape of (5,5).  </a:t>
            </a:r>
          </a:p>
          <a:p>
            <a:pPr defTabSz="905622">
              <a:defRPr/>
            </a:pPr>
            <a:endParaRPr lang="en-US" dirty="0"/>
          </a:p>
          <a:p>
            <a:pPr defTabSz="905622">
              <a:defRPr/>
            </a:pPr>
            <a:r>
              <a:rPr lang="en-US" dirty="0"/>
              <a:t>And this reminded me of when I was trying to look at the </a:t>
            </a:r>
            <a:r>
              <a:rPr lang="en-US" dirty="0" err="1"/>
              <a:t>matlab</a:t>
            </a:r>
            <a:r>
              <a:rPr lang="en-US" dirty="0"/>
              <a:t> ground truth images I had created during my annotation software exploration. And I remembered realizing that the numbers represented in the (5,5) shape – like the 2s in the bottom box here, instead of equaling a combination of colors, it was representing the actual class it belong to. So I went back and verified that every combination of numbers where the shape had that 3</a:t>
            </a:r>
            <a:r>
              <a:rPr lang="en-US" baseline="30000" dirty="0"/>
              <a:t>rd</a:t>
            </a:r>
            <a:r>
              <a:rPr lang="en-US" dirty="0"/>
              <a:t> axis, translated into a specific class. It did! So I wondered out loud “can I just flatten this out?” Change the shape and replace with a class number for each combination? Turns out, the answer is YES! </a:t>
            </a:r>
            <a:r>
              <a:rPr lang="en-US" dirty="0">
                <a:latin typeface="Times New Roman" panose="02020603050405020304" pitchFamily="18" charset="0"/>
                <a:ea typeface="Times New Roman" panose="02020603050405020304" pitchFamily="18" charset="0"/>
              </a:rPr>
              <a:t>By flattening the three blocks you see at the top, to the one block you see at the bottom,  the array has a singular number representing each block in the 3x3 square. In this process, the square's number is set to have a class label of 2 and the shape of the array changes to (5,5). This is what my network was looking for.</a:t>
            </a:r>
            <a:endParaRPr lang="en-US" dirty="0">
              <a:latin typeface="Times New Roman" panose="02020603050405020304" pitchFamily="18" charset="0"/>
            </a:endParaRPr>
          </a:p>
          <a:p>
            <a:pPr defTabSz="905622">
              <a:defRPr/>
            </a:pPr>
            <a:endParaRPr lang="en-US" dirty="0">
              <a:latin typeface="Times New Roman" panose="02020603050405020304" pitchFamily="18" charset="0"/>
            </a:endParaRPr>
          </a:p>
          <a:p>
            <a:pPr defTabSz="905622">
              <a:defRPr/>
            </a:pPr>
            <a:r>
              <a:rPr lang="en-US" dirty="0">
                <a:effectLst/>
                <a:ea typeface="Times New Roman" panose="02020603050405020304" pitchFamily="18" charset="0"/>
              </a:rPr>
              <a:t>By flattening my ground truth images to the shape to (363,361) a singular value was given to denote the class of each object with one of the 11 class labels I was using. Note THIS IS NOT THE SAME AS the CONTOUR image we were talking about earlier. I’m changing this top row that has that last axis as a 3, that we call channels, to 1 channel that you see at the bottom. And this was because my project needed the ground truth images to have the lower shape instead of the one at the top. </a:t>
            </a:r>
          </a:p>
          <a:p>
            <a:pPr defTabSz="905622">
              <a:defRPr/>
            </a:pPr>
            <a:endParaRPr lang="en-US" dirty="0">
              <a:effectLst/>
              <a:ea typeface="Times New Roman" panose="02020603050405020304" pitchFamily="18" charset="0"/>
            </a:endParaRPr>
          </a:p>
          <a:p>
            <a:pPr defTabSz="905622">
              <a:defRPr/>
            </a:pPr>
            <a:r>
              <a:rPr lang="en-US" dirty="0">
                <a:effectLst/>
              </a:rPr>
              <a:t>New lesson learned for Problem 3: Know the requirements of your ground truth images for your project. </a:t>
            </a:r>
          </a:p>
          <a:p>
            <a:pPr defTabSz="905622">
              <a:defRPr/>
            </a:pPr>
            <a:endParaRPr lang="en-US" dirty="0"/>
          </a:p>
          <a:p>
            <a:pPr defTabSz="905622">
              <a:defRPr/>
            </a:pPr>
            <a:r>
              <a:rPr lang="en-US" b="0" dirty="0"/>
              <a:t>BTW: if you ever have to do this for a CV project, which wouldn’t be surprising, if you try to open your newly saved image up in traditional image software. Your image may end up looking like this. </a:t>
            </a:r>
          </a:p>
        </p:txBody>
      </p:sp>
      <p:sp>
        <p:nvSpPr>
          <p:cNvPr id="4" name="Slide Number Placeholder 3"/>
          <p:cNvSpPr>
            <a:spLocks noGrp="1"/>
          </p:cNvSpPr>
          <p:nvPr>
            <p:ph type="sldNum" sz="quarter" idx="5"/>
          </p:nvPr>
        </p:nvSpPr>
        <p:spPr/>
        <p:txBody>
          <a:bodyPr/>
          <a:lstStyle/>
          <a:p>
            <a:fld id="{603BA234-2F25-4B82-833B-0C95D5305551}" type="slidenum">
              <a:rPr lang="en-US" smtClean="0"/>
              <a:t>26</a:t>
            </a:fld>
            <a:endParaRPr lang="en-US"/>
          </a:p>
        </p:txBody>
      </p:sp>
    </p:spTree>
    <p:extLst>
      <p:ext uri="{BB962C8B-B14F-4D97-AF65-F5344CB8AC3E}">
        <p14:creationId xmlns:p14="http://schemas.microsoft.com/office/powerpoint/2010/main" val="3355881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622">
              <a:defRPr/>
            </a:pPr>
            <a:r>
              <a:rPr lang="en-US" dirty="0"/>
              <a:t>Don’t panic! Regular image viewers really want to look at it like it’s a color and that black value of 0 is just too close to our class numbers 1-11. If you want to see what it looks like then pull it into </a:t>
            </a:r>
            <a:r>
              <a:rPr lang="en-US" dirty="0" err="1"/>
              <a:t>Matlab</a:t>
            </a:r>
            <a:r>
              <a:rPr lang="en-US" dirty="0"/>
              <a:t> or python using a </a:t>
            </a:r>
            <a:r>
              <a:rPr lang="en-US" dirty="0" err="1"/>
              <a:t>matlab</a:t>
            </a:r>
            <a:r>
              <a:rPr lang="en-US" dirty="0"/>
              <a:t> library – or some similar process. </a:t>
            </a:r>
          </a:p>
        </p:txBody>
      </p:sp>
      <p:sp>
        <p:nvSpPr>
          <p:cNvPr id="4" name="Slide Number Placeholder 3"/>
          <p:cNvSpPr>
            <a:spLocks noGrp="1"/>
          </p:cNvSpPr>
          <p:nvPr>
            <p:ph type="sldNum" sz="quarter" idx="5"/>
          </p:nvPr>
        </p:nvSpPr>
        <p:spPr/>
        <p:txBody>
          <a:bodyPr/>
          <a:lstStyle/>
          <a:p>
            <a:fld id="{603BA234-2F25-4B82-833B-0C95D5305551}" type="slidenum">
              <a:rPr lang="en-US" smtClean="0"/>
              <a:t>27</a:t>
            </a:fld>
            <a:endParaRPr lang="en-US"/>
          </a:p>
        </p:txBody>
      </p:sp>
    </p:spTree>
    <p:extLst>
      <p:ext uri="{BB962C8B-B14F-4D97-AF65-F5344CB8AC3E}">
        <p14:creationId xmlns:p14="http://schemas.microsoft.com/office/powerpoint/2010/main" val="3205606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622">
              <a:defRPr/>
            </a:pPr>
            <a:r>
              <a:rPr lang="en-US" dirty="0"/>
              <a:t>The it will go back to looking like you expected. Maybe not the exact colors you expected, but different colors for different channels. The colors are really just for your human eye benefit. </a:t>
            </a:r>
          </a:p>
          <a:p>
            <a:pPr defTabSz="905622">
              <a:defRPr/>
            </a:pPr>
            <a:endParaRPr lang="en-US" dirty="0"/>
          </a:p>
          <a:p>
            <a:pPr defTabSz="905622">
              <a:defRPr/>
            </a:pPr>
            <a:r>
              <a:rPr lang="en-US" dirty="0"/>
              <a:t>Finally, we could run our images through our networks and get some results. </a:t>
            </a:r>
          </a:p>
        </p:txBody>
      </p:sp>
      <p:sp>
        <p:nvSpPr>
          <p:cNvPr id="4" name="Slide Number Placeholder 3"/>
          <p:cNvSpPr>
            <a:spLocks noGrp="1"/>
          </p:cNvSpPr>
          <p:nvPr>
            <p:ph type="sldNum" sz="quarter" idx="5"/>
          </p:nvPr>
        </p:nvSpPr>
        <p:spPr/>
        <p:txBody>
          <a:bodyPr/>
          <a:lstStyle/>
          <a:p>
            <a:fld id="{603BA234-2F25-4B82-833B-0C95D5305551}" type="slidenum">
              <a:rPr lang="en-US" smtClean="0"/>
              <a:t>28</a:t>
            </a:fld>
            <a:endParaRPr lang="en-US"/>
          </a:p>
        </p:txBody>
      </p:sp>
    </p:spTree>
    <p:extLst>
      <p:ext uri="{BB962C8B-B14F-4D97-AF65-F5344CB8AC3E}">
        <p14:creationId xmlns:p14="http://schemas.microsoft.com/office/powerpoint/2010/main" val="3791232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the results, I want to step back now and talk about those splits from the beginning. </a:t>
            </a:r>
          </a:p>
          <a:p>
            <a:endParaRPr lang="en-US" dirty="0"/>
          </a:p>
          <a:p>
            <a:r>
              <a:rPr lang="en-US" dirty="0"/>
              <a:t>Recall we had 114 images and we also need to split those into different sets. Looking at those original splits and accounting for decimals, this is really what the splits broke down to. </a:t>
            </a:r>
          </a:p>
          <a:p>
            <a:r>
              <a:rPr lang="en-US" dirty="0"/>
              <a:t>And if you are fast at math, you’ve probably already noticed that line 1 isn’t exactly right, but the decimals in this situation made the splits a little wonky, so we kept the split as close as we could. </a:t>
            </a:r>
          </a:p>
          <a:p>
            <a:endParaRPr lang="en-US" dirty="0"/>
          </a:p>
          <a:p>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29</a:t>
            </a:fld>
            <a:endParaRPr lang="en-US"/>
          </a:p>
        </p:txBody>
      </p:sp>
    </p:spTree>
    <p:extLst>
      <p:ext uri="{BB962C8B-B14F-4D97-AF65-F5344CB8AC3E}">
        <p14:creationId xmlns:p14="http://schemas.microsoft.com/office/powerpoint/2010/main" val="3320041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55650"/>
            <a:ext cx="2719387" cy="1530350"/>
          </a:xfrm>
        </p:spPr>
      </p:sp>
      <p:sp>
        <p:nvSpPr>
          <p:cNvPr id="3" name="Notes Placeholder 2"/>
          <p:cNvSpPr>
            <a:spLocks noGrp="1"/>
          </p:cNvSpPr>
          <p:nvPr>
            <p:ph type="body" idx="1"/>
          </p:nvPr>
        </p:nvSpPr>
        <p:spPr>
          <a:xfrm>
            <a:off x="678180" y="2643201"/>
            <a:ext cx="5425440" cy="5969635"/>
          </a:xfrm>
        </p:spPr>
        <p:txBody>
          <a:bodyPr/>
          <a:lstStyle/>
          <a:p>
            <a:r>
              <a:rPr lang="en-US" sz="1100" dirty="0"/>
              <a:t>To start off with, a little background on how a 20+ year SQL Server data professional ended up doing computer vision. </a:t>
            </a:r>
          </a:p>
          <a:p>
            <a:r>
              <a:rPr lang="en-US" sz="1100" dirty="0"/>
              <a:t>A few years ago, I took some time to myself and then decided to go back to school and get my masters degree. Because it turns out, relaxing and doing home projects is not a good fit for me. </a:t>
            </a:r>
          </a:p>
          <a:p>
            <a:r>
              <a:rPr lang="en-US" sz="1100" dirty="0"/>
              <a:t>I always wanted to go back to school, and I convinced myself it was perfect timing (</a:t>
            </a:r>
            <a:r>
              <a:rPr lang="en-US" sz="1100" dirty="0" err="1"/>
              <a:t>nevermind</a:t>
            </a:r>
            <a:r>
              <a:rPr lang="en-US" sz="1100" dirty="0"/>
              <a:t> covid19 would hit shortly afterwards and I would be doing my degree while also teaching my young twins for 18 months.) ..</a:t>
            </a:r>
          </a:p>
          <a:p>
            <a:endParaRPr lang="en-US" sz="1100" dirty="0"/>
          </a:p>
          <a:p>
            <a:r>
              <a:rPr lang="en-US" sz="1100" dirty="0"/>
              <a:t>After taking a course from the Industrial Engineering department, I saw a course titled Advanced Analytics Projects. This class was for a few graduate students to work directly with a company on an analytics project. There were 3 of us, and we had our choice of projects. I can’t disclose the exact projects, but they were something like</a:t>
            </a:r>
          </a:p>
          <a:p>
            <a:r>
              <a:rPr lang="en-US" sz="1100" dirty="0"/>
              <a:t>1.) Predict performance of an item over multiple years</a:t>
            </a:r>
          </a:p>
          <a:p>
            <a:r>
              <a:rPr lang="en-US" sz="1100" dirty="0"/>
              <a:t>2.) Design a method to suggest optimal locations </a:t>
            </a:r>
          </a:p>
          <a:p>
            <a:r>
              <a:rPr lang="en-US" sz="1100" dirty="0"/>
              <a:t>3.) And a computer vision project: identify and estimate the percentage of similar objects within an image. </a:t>
            </a:r>
          </a:p>
          <a:p>
            <a:endParaRPr lang="en-US" sz="1100" dirty="0"/>
          </a:p>
          <a:p>
            <a:r>
              <a:rPr lang="en-US" sz="1100" dirty="0"/>
              <a:t>I had zero experience with computer vision, ,and honestly had to google it . IT SOUNDED REALLY COOL. Never having let a thing like “experience” stand in my way – as a data professional my entire career has been “hey can you learn this new thing really fast and implement it?” - so OF COURSE my vote went to the computer vision project. </a:t>
            </a:r>
          </a:p>
          <a:p>
            <a:r>
              <a:rPr lang="en-US" sz="1100" dirty="0"/>
              <a:t>Turns out so did the other 2 students – it was unanimous! And these were super smart Industrial Engineering grad students – so surely we would be fine. What could go wrong? </a:t>
            </a:r>
          </a:p>
          <a:p>
            <a:r>
              <a:rPr lang="en-US" sz="1100" dirty="0"/>
              <a:t>Turns out NONE of us had experience in computer vision …and our collective experience in python at the time wasn’t much better. </a:t>
            </a:r>
          </a:p>
          <a:p>
            <a:endParaRPr lang="en-US" sz="1100" dirty="0"/>
          </a:p>
          <a:p>
            <a:r>
              <a:rPr lang="en-US" sz="1100" dirty="0"/>
              <a:t>Somehow we did it. We all had to work like mad – but we did it and learned a lot along the way. So much, that I decided to frame my capstone project along similar lines – because, I could take it to new directions and explore things further than we were initially able to do. Again What could go wrong? And that brings us to this presentation. So this session goes through some of the major things that DID go wrong. </a:t>
            </a:r>
          </a:p>
          <a:p>
            <a:r>
              <a:rPr lang="en-US" sz="1100" dirty="0"/>
              <a:t>And hopefully, you will have a takeaway from this session that helps you avoid or alleviate some of the pain points that I went through, should you decide to embark upon a computer vision project in the future. </a:t>
            </a:r>
          </a:p>
        </p:txBody>
      </p:sp>
      <p:sp>
        <p:nvSpPr>
          <p:cNvPr id="4" name="Slide Number Placeholder 3"/>
          <p:cNvSpPr>
            <a:spLocks noGrp="1"/>
          </p:cNvSpPr>
          <p:nvPr>
            <p:ph type="sldNum" sz="quarter" idx="5"/>
          </p:nvPr>
        </p:nvSpPr>
        <p:spPr/>
        <p:txBody>
          <a:bodyPr/>
          <a:lstStyle/>
          <a:p>
            <a:fld id="{603BA234-2F25-4B82-833B-0C95D5305551}" type="slidenum">
              <a:rPr lang="en-US" smtClean="0"/>
              <a:t>3</a:t>
            </a:fld>
            <a:endParaRPr lang="en-US"/>
          </a:p>
        </p:txBody>
      </p:sp>
    </p:spTree>
    <p:extLst>
      <p:ext uri="{BB962C8B-B14F-4D97-AF65-F5344CB8AC3E}">
        <p14:creationId xmlns:p14="http://schemas.microsoft.com/office/powerpoint/2010/main" val="1395554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622">
              <a:defRPr/>
            </a:pPr>
            <a:r>
              <a:rPr lang="en-US" dirty="0"/>
              <a:t>Now, not every image has every object class. In fact, most images had 4-5 classes in it.  Which is why you would see about 4-5 colors in the ground truth images. </a:t>
            </a:r>
          </a:p>
          <a:p>
            <a:pPr defTabSz="905622">
              <a:defRPr/>
            </a:pPr>
            <a:r>
              <a:rPr lang="en-US" dirty="0"/>
              <a:t>All of them had some classes: background and the 2 classes for red blood cells. Sometimes they even had some of those tiny platelets, and then usually one of the other 7 classes. Listed as 2-8 here. </a:t>
            </a:r>
          </a:p>
          <a:p>
            <a:pPr defTabSz="905622">
              <a:defRPr/>
            </a:pPr>
            <a:endParaRPr lang="en-US" dirty="0"/>
          </a:p>
          <a:p>
            <a:pPr defTabSz="905622">
              <a:defRPr/>
            </a:pPr>
            <a:r>
              <a:rPr lang="en-US" dirty="0"/>
              <a:t>So really those numbers for splits started to look abysmal. In fact, that really meant some classes may be represented in only one or 2 images in these splits. That certainly wouldn’t be enough to train on, and not much better with it being on your test or validation side. But let’s hold that thought for a minute. </a:t>
            </a:r>
          </a:p>
          <a:p>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30</a:t>
            </a:fld>
            <a:endParaRPr lang="en-US"/>
          </a:p>
        </p:txBody>
      </p:sp>
    </p:spTree>
    <p:extLst>
      <p:ext uri="{BB962C8B-B14F-4D97-AF65-F5344CB8AC3E}">
        <p14:creationId xmlns:p14="http://schemas.microsoft.com/office/powerpoint/2010/main" val="3888425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622">
              <a:defRPr/>
            </a:pPr>
            <a:r>
              <a:rPr lang="en-US" dirty="0"/>
              <a:t>What I realized right away, was that from a training perspective, that 60/20/20 wasn’t not going to be helpful. Just too low of a number to even consider for training sets. Each split I used had to be run through each network – which is time consuming. I hadn’t tested everything end-to-end with evaluating metrics, so using reasonable judgement to cut one of these made it easier for me. </a:t>
            </a:r>
          </a:p>
          <a:p>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31</a:t>
            </a:fld>
            <a:endParaRPr lang="en-US"/>
          </a:p>
        </p:txBody>
      </p:sp>
    </p:spTree>
    <p:extLst>
      <p:ext uri="{BB962C8B-B14F-4D97-AF65-F5344CB8AC3E}">
        <p14:creationId xmlns:p14="http://schemas.microsoft.com/office/powerpoint/2010/main" val="4015373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were my initial results. Very unexpected. My loss wasn’t bad and my accuracy was nothing to sneeze at. </a:t>
            </a:r>
          </a:p>
          <a:p>
            <a:r>
              <a:rPr lang="en-US" dirty="0" err="1"/>
              <a:t>Accuracys</a:t>
            </a:r>
            <a:r>
              <a:rPr lang="en-US" dirty="0"/>
              <a:t> in the mid-80 </a:t>
            </a:r>
            <a:r>
              <a:rPr lang="en-US" dirty="0" err="1"/>
              <a:t>percents</a:t>
            </a:r>
            <a:r>
              <a:rPr lang="en-US" dirty="0"/>
              <a:t>.</a:t>
            </a:r>
          </a:p>
          <a:p>
            <a:r>
              <a:rPr lang="en-US" dirty="0"/>
              <a:t>Accuracy as used here let me know how often my model’s prediction for a pixel was right. </a:t>
            </a:r>
          </a:p>
          <a:p>
            <a:r>
              <a:rPr lang="en-US" dirty="0"/>
              <a:t>Loss just helps you to understand how much the predicted value differ from the actual value. If the model's prediction is perfect, the loss is zero; otherwise, the loss is greater. It’s not like accuracy where you would cap out at 100%, so your loss can actually exceed 1 (or even way more).  If you look at the comparisons of splits here, My loss numbers were a little higher in my 70/15/15 split, so that meant there was a little bit more error there.  </a:t>
            </a:r>
          </a:p>
          <a:p>
            <a:endParaRPr lang="en-US" dirty="0"/>
          </a:p>
          <a:p>
            <a:r>
              <a:rPr lang="en-US" dirty="0"/>
              <a:t>Looking at this first run of results I thought:</a:t>
            </a:r>
          </a:p>
          <a:p>
            <a:r>
              <a:rPr lang="en-US" dirty="0"/>
              <a:t>“Wow. I AM AMAZING. I’ve finally got this SO under control.“ </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32</a:t>
            </a:fld>
            <a:endParaRPr lang="en-US"/>
          </a:p>
        </p:txBody>
      </p:sp>
    </p:spTree>
    <p:extLst>
      <p:ext uri="{BB962C8B-B14F-4D97-AF65-F5344CB8AC3E}">
        <p14:creationId xmlns:p14="http://schemas.microsoft.com/office/powerpoint/2010/main" val="772007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may be a good time to throw one of my favorite quotes in here. </a:t>
            </a:r>
          </a:p>
          <a:p>
            <a:endParaRPr lang="en-US"/>
          </a:p>
          <a:p>
            <a:r>
              <a:rPr lang="en-US"/>
              <a:t>“If you are not prepared to be wrong, you will never come up with anything original.” </a:t>
            </a:r>
          </a:p>
          <a:p>
            <a:endParaRPr lang="en-US"/>
          </a:p>
          <a:p>
            <a:r>
              <a:rPr lang="en-US"/>
              <a:t>And BOY WAS I WRONG.</a:t>
            </a:r>
          </a:p>
        </p:txBody>
      </p:sp>
      <p:sp>
        <p:nvSpPr>
          <p:cNvPr id="4" name="Slide Number Placeholder 3"/>
          <p:cNvSpPr>
            <a:spLocks noGrp="1"/>
          </p:cNvSpPr>
          <p:nvPr>
            <p:ph type="sldNum" sz="quarter" idx="5"/>
          </p:nvPr>
        </p:nvSpPr>
        <p:spPr/>
        <p:txBody>
          <a:bodyPr/>
          <a:lstStyle/>
          <a:p>
            <a:fld id="{603BA234-2F25-4B82-833B-0C95D5305551}" type="slidenum">
              <a:rPr lang="en-US" smtClean="0"/>
              <a:t>33</a:t>
            </a:fld>
            <a:endParaRPr lang="en-US"/>
          </a:p>
        </p:txBody>
      </p:sp>
    </p:spTree>
    <p:extLst>
      <p:ext uri="{BB962C8B-B14F-4D97-AF65-F5344CB8AC3E}">
        <p14:creationId xmlns:p14="http://schemas.microsoft.com/office/powerpoint/2010/main" val="3039368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 is that my classes were unbalanced. </a:t>
            </a:r>
          </a:p>
          <a:p>
            <a:endParaRPr lang="en-US" dirty="0"/>
          </a:p>
          <a:p>
            <a:r>
              <a:rPr lang="en-US" dirty="0"/>
              <a:t>If you look at this ground truth image – what do you see most of? Black. Background. So my model got really good at learning and identifying background. </a:t>
            </a:r>
          </a:p>
          <a:p>
            <a:r>
              <a:rPr lang="en-US" dirty="0"/>
              <a:t>What else do you see? A lot of orange and red. Which represented single </a:t>
            </a:r>
            <a:r>
              <a:rPr lang="en-US" dirty="0" err="1"/>
              <a:t>rbcs</a:t>
            </a:r>
            <a:r>
              <a:rPr lang="en-US" dirty="0"/>
              <a:t> and </a:t>
            </a:r>
            <a:r>
              <a:rPr lang="en-US" dirty="0" err="1"/>
              <a:t>rbcs</a:t>
            </a:r>
            <a:r>
              <a:rPr lang="en-US" dirty="0"/>
              <a:t> that overlapped or were off the edge of the image. </a:t>
            </a:r>
          </a:p>
          <a:p>
            <a:endParaRPr lang="en-US" dirty="0"/>
          </a:p>
          <a:p>
            <a:r>
              <a:rPr lang="en-US" dirty="0"/>
              <a:t>We also see some tiny platelets and then 1 large Basophil blood cell. Which by the way, as we said, was only in a small number of the images. Background and RBCs are in every image, but not the other classes. So our model had fewer chances of learning the other classes, but got really </a:t>
            </a:r>
            <a:r>
              <a:rPr lang="en-US" dirty="0" err="1"/>
              <a:t>really</a:t>
            </a:r>
            <a:r>
              <a:rPr lang="en-US" dirty="0"/>
              <a:t> good at learning the things that dominated each image AND were IN every image. </a:t>
            </a:r>
          </a:p>
          <a:p>
            <a:r>
              <a:rPr lang="en-US" dirty="0"/>
              <a:t>Using Accuracy as my metric wasn’t going to work here. It was right 85% of the time because look at how much of this image it could learn from each time. </a:t>
            </a:r>
          </a:p>
          <a:p>
            <a:r>
              <a:rPr lang="en-US" dirty="0"/>
              <a:t>SO I had to find a different metric. </a:t>
            </a:r>
          </a:p>
        </p:txBody>
      </p:sp>
      <p:sp>
        <p:nvSpPr>
          <p:cNvPr id="4" name="Slide Number Placeholder 3"/>
          <p:cNvSpPr>
            <a:spLocks noGrp="1"/>
          </p:cNvSpPr>
          <p:nvPr>
            <p:ph type="sldNum" sz="quarter" idx="5"/>
          </p:nvPr>
        </p:nvSpPr>
        <p:spPr/>
        <p:txBody>
          <a:bodyPr/>
          <a:lstStyle/>
          <a:p>
            <a:fld id="{D8DE6F0E-82DB-43B6-96A8-125AEA890DF1}" type="slidenum">
              <a:rPr lang="en-US" smtClean="0"/>
              <a:t>34</a:t>
            </a:fld>
            <a:endParaRPr lang="en-US"/>
          </a:p>
        </p:txBody>
      </p:sp>
    </p:spTree>
    <p:extLst>
      <p:ext uri="{BB962C8B-B14F-4D97-AF65-F5344CB8AC3E}">
        <p14:creationId xmlns:p14="http://schemas.microsoft.com/office/powerpoint/2010/main" val="3394162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9438" y="1114425"/>
            <a:ext cx="4586287" cy="2581275"/>
          </a:xfrm>
        </p:spPr>
      </p:sp>
      <p:sp>
        <p:nvSpPr>
          <p:cNvPr id="3" name="Notes Placeholder 2"/>
          <p:cNvSpPr>
            <a:spLocks noGrp="1"/>
          </p:cNvSpPr>
          <p:nvPr>
            <p:ph type="body" idx="1"/>
          </p:nvPr>
        </p:nvSpPr>
        <p:spPr>
          <a:xfrm>
            <a:off x="678180" y="3963227"/>
            <a:ext cx="5425440" cy="4382770"/>
          </a:xfrm>
        </p:spPr>
        <p:txBody>
          <a:bodyPr/>
          <a:lstStyle/>
          <a:p>
            <a:pPr defTabSz="905622">
              <a:defRPr/>
            </a:pPr>
            <a:r>
              <a:rPr lang="en-US" dirty="0"/>
              <a:t>Using another metric called</a:t>
            </a:r>
            <a:r>
              <a:rPr lang="en-US" b="0" dirty="0">
                <a:effectLst/>
                <a:ea typeface="+mn-ea"/>
                <a:cs typeface="+mn-cs"/>
              </a:rPr>
              <a:t> </a:t>
            </a:r>
            <a:r>
              <a:rPr lang="en-US" b="1" dirty="0">
                <a:effectLst/>
                <a:ea typeface="Times New Roman" panose="02020603050405020304" pitchFamily="18" charset="0"/>
                <a:cs typeface="Times New Roman" panose="02020603050405020304" pitchFamily="18" charset="0"/>
              </a:rPr>
              <a:t>Intersection over Union (IoU). </a:t>
            </a:r>
            <a:r>
              <a:rPr lang="en-US" dirty="0">
                <a:effectLst/>
                <a:ea typeface="Times New Roman" panose="02020603050405020304" pitchFamily="18" charset="0"/>
                <a:cs typeface="Times New Roman" panose="02020603050405020304" pitchFamily="18" charset="0"/>
              </a:rPr>
              <a:t>I was able to get a better picture of what was going on. It is an evaluation metric used to measure the accuracy of an OBJECT DETECTOR on a particular dataset. </a:t>
            </a:r>
          </a:p>
          <a:p>
            <a:endParaRPr lang="en-US" dirty="0">
              <a:effectLst/>
              <a:ea typeface="Times New Roman" panose="02020603050405020304" pitchFamily="18" charset="0"/>
            </a:endParaRPr>
          </a:p>
          <a:p>
            <a:r>
              <a:rPr lang="en-US" dirty="0">
                <a:effectLst/>
                <a:ea typeface="Times New Roman" panose="02020603050405020304" pitchFamily="18" charset="0"/>
              </a:rPr>
              <a:t>With IoU, you use the ground truth mask and the prediction mask. Then you see how close those two masks overlap (aka intersect). If the masks overlap exactly, then they are the same as the union of the mask, so when divided, the IoU = 1; if they do not overlap at all, then in this formula the IoU = 0. Usually you have something in between.</a:t>
            </a:r>
          </a:p>
          <a:p>
            <a:endParaRPr lang="en-US" dirty="0">
              <a:effectLst/>
              <a:ea typeface="Times New Roman" panose="02020603050405020304" pitchFamily="18" charset="0"/>
            </a:endParaRPr>
          </a:p>
          <a:p>
            <a:r>
              <a:rPr lang="en-US" dirty="0">
                <a:effectLst/>
                <a:ea typeface="Times New Roman" panose="02020603050405020304" pitchFamily="18" charset="0"/>
              </a:rPr>
              <a:t>By using this metric, I could get a better idea how each class fared. </a:t>
            </a:r>
          </a:p>
          <a:p>
            <a:endParaRPr lang="en-US" dirty="0">
              <a:effectLst/>
              <a:ea typeface="Times New Roman" panose="02020603050405020304" pitchFamily="18" charset="0"/>
            </a:endParaRPr>
          </a:p>
          <a:p>
            <a:r>
              <a:rPr lang="en-US" dirty="0">
                <a:effectLst/>
                <a:ea typeface="Times New Roman" panose="02020603050405020304" pitchFamily="18" charset="0"/>
              </a:rPr>
              <a:t>With this slide I’m showing you what the correct metric for MY project was and you don’t need to memorize this specific metric, because really the big takeaway is that you need to make sure you are using the RIGHT metric for your project. And that’s not exclusive to CV – those of you in analytics have probably dealt with this before. </a:t>
            </a:r>
          </a:p>
          <a:p>
            <a:r>
              <a:rPr lang="en-US" sz="1800" dirty="0">
                <a:cs typeface="Times New Roman" panose="02020603050405020304" pitchFamily="18" charset="0"/>
              </a:rPr>
              <a:t>------------------------------</a:t>
            </a:r>
            <a:endParaRPr lang="en-US" dirty="0"/>
          </a:p>
          <a:p>
            <a:pPr defTabSz="905622">
              <a:defRPr/>
            </a:pPr>
            <a:r>
              <a:rPr lang="en-US" dirty="0">
                <a:effectLst/>
              </a:rPr>
              <a:t>Tiu, E. (2020) </a:t>
            </a:r>
            <a:r>
              <a:rPr lang="en-US" i="1" dirty="0">
                <a:effectLst/>
              </a:rPr>
              <a:t>Metrics to Evaluate your Semantic Segmentation Model</a:t>
            </a:r>
            <a:r>
              <a:rPr lang="en-US" dirty="0">
                <a:effectLst/>
              </a:rPr>
              <a:t>, </a:t>
            </a:r>
            <a:r>
              <a:rPr lang="en-US" i="1" dirty="0">
                <a:effectLst/>
              </a:rPr>
              <a:t>Medium</a:t>
            </a:r>
            <a:r>
              <a:rPr lang="en-US" dirty="0">
                <a:effectLst/>
              </a:rPr>
              <a:t>. Available at: </a:t>
            </a:r>
            <a:r>
              <a:rPr lang="en-US" dirty="0">
                <a:effectLst/>
                <a:hlinkClick r:id="rId3"/>
              </a:rPr>
              <a:t>https://towardsdatascience.com/metrics-to-evaluate-your-semantic-segmentation-model-6bcb99639aa2</a:t>
            </a:r>
            <a:r>
              <a:rPr lang="en-US" dirty="0">
                <a:effectLst/>
              </a:rPr>
              <a:t> (Accessed: 4 May 2021).</a:t>
            </a:r>
          </a:p>
          <a:p>
            <a:endParaRPr lang="en-US" dirty="0"/>
          </a:p>
        </p:txBody>
      </p:sp>
      <p:sp>
        <p:nvSpPr>
          <p:cNvPr id="4" name="Slide Number Placeholder 3"/>
          <p:cNvSpPr>
            <a:spLocks noGrp="1"/>
          </p:cNvSpPr>
          <p:nvPr>
            <p:ph type="sldNum" sz="quarter" idx="5"/>
          </p:nvPr>
        </p:nvSpPr>
        <p:spPr/>
        <p:txBody>
          <a:bodyPr/>
          <a:lstStyle/>
          <a:p>
            <a:pPr defTabSz="905622">
              <a:defRPr/>
            </a:pPr>
            <a:fld id="{D8DE6F0E-82DB-43B6-96A8-125AEA890DF1}" type="slidenum">
              <a:rPr lang="en-US">
                <a:solidFill>
                  <a:prstClr val="black"/>
                </a:solidFill>
                <a:latin typeface="Calibri" panose="020F0502020204030204"/>
              </a:rPr>
              <a:pPr defTabSz="905622">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3058414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breakdown of classes using IoU. Although again, not the same as accuracy, you can see how they can have a strong influence on that original accuracy metric. </a:t>
            </a:r>
          </a:p>
          <a:p>
            <a:r>
              <a:rPr lang="en-US" dirty="0"/>
              <a:t>By the way, the platelets had small examples like you see here, and then also larger examples in other images. So that’s why you see a middle of the road metric here for platelets.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36</a:t>
            </a:fld>
            <a:endParaRPr lang="en-US"/>
          </a:p>
        </p:txBody>
      </p:sp>
    </p:spTree>
    <p:extLst>
      <p:ext uri="{BB962C8B-B14F-4D97-AF65-F5344CB8AC3E}">
        <p14:creationId xmlns:p14="http://schemas.microsoft.com/office/powerpoint/2010/main" val="2618580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initial results with the two different splits. </a:t>
            </a:r>
          </a:p>
          <a:p>
            <a:r>
              <a:rPr lang="en-US" dirty="0"/>
              <a:t>With our remaining classes, arguably the most important ones, we can see how dismal our predictions are. </a:t>
            </a:r>
          </a:p>
          <a:p>
            <a:endParaRPr lang="en-US" dirty="0"/>
          </a:p>
          <a:p>
            <a:r>
              <a:rPr lang="en-US" dirty="0"/>
              <a:t>Even when you compare the different model splits, I don’t think I had ever seen metric results so low. </a:t>
            </a:r>
          </a:p>
          <a:p>
            <a:r>
              <a:rPr lang="en-US" dirty="0"/>
              <a:t>So what to do? I had 3 weeks left to finish my project, write a paper, and then afterwards have 1 week to make it all into a nice presentation for the Capstone committee. </a:t>
            </a:r>
          </a:p>
        </p:txBody>
      </p:sp>
      <p:sp>
        <p:nvSpPr>
          <p:cNvPr id="4" name="Slide Number Placeholder 3"/>
          <p:cNvSpPr>
            <a:spLocks noGrp="1"/>
          </p:cNvSpPr>
          <p:nvPr>
            <p:ph type="sldNum" sz="quarter" idx="5"/>
          </p:nvPr>
        </p:nvSpPr>
        <p:spPr/>
        <p:txBody>
          <a:bodyPr/>
          <a:lstStyle/>
          <a:p>
            <a:pPr defTabSz="905622">
              <a:defRPr/>
            </a:pPr>
            <a:fld id="{D8DE6F0E-82DB-43B6-96A8-125AEA890DF1}" type="slidenum">
              <a:rPr lang="en-US">
                <a:solidFill>
                  <a:prstClr val="black"/>
                </a:solidFill>
                <a:latin typeface="Calibri" panose="020F0502020204030204"/>
              </a:rPr>
              <a:pPr defTabSz="905622">
                <a:defRPr/>
              </a:pPr>
              <a:t>37</a:t>
            </a:fld>
            <a:endParaRPr lang="en-US">
              <a:solidFill>
                <a:prstClr val="black"/>
              </a:solidFill>
              <a:latin typeface="Calibri" panose="020F0502020204030204"/>
            </a:endParaRPr>
          </a:p>
        </p:txBody>
      </p:sp>
    </p:spTree>
    <p:extLst>
      <p:ext uri="{BB962C8B-B14F-4D97-AF65-F5344CB8AC3E}">
        <p14:creationId xmlns:p14="http://schemas.microsoft.com/office/powerpoint/2010/main" val="4158044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2300" y="398463"/>
            <a:ext cx="3714750" cy="2090737"/>
          </a:xfrm>
        </p:spPr>
      </p:sp>
      <p:sp>
        <p:nvSpPr>
          <p:cNvPr id="3" name="Notes Placeholder 2"/>
          <p:cNvSpPr>
            <a:spLocks noGrp="1"/>
          </p:cNvSpPr>
          <p:nvPr>
            <p:ph type="body" idx="1"/>
          </p:nvPr>
        </p:nvSpPr>
        <p:spPr>
          <a:xfrm>
            <a:off x="626375" y="2567635"/>
            <a:ext cx="5425440" cy="6101874"/>
          </a:xfrm>
        </p:spPr>
        <p:txBody>
          <a:bodyPr/>
          <a:lstStyle/>
          <a:p>
            <a:r>
              <a:rPr lang="en-US" sz="1100" dirty="0"/>
              <a:t>Go big or go home. </a:t>
            </a:r>
          </a:p>
          <a:p>
            <a:r>
              <a:rPr lang="en-US" sz="1100" dirty="0"/>
              <a:t>With no experience CREATING a synthetic dataset, I decided this would save me from all things horrible in my mind. </a:t>
            </a:r>
            <a:r>
              <a:rPr lang="en-US" sz="1100" dirty="0" err="1"/>
              <a:t>Nevermind</a:t>
            </a:r>
            <a:r>
              <a:rPr lang="en-US" sz="1100" dirty="0"/>
              <a:t> I probably could have closed the project with a simple “well here’s what I learned”, I REALLY </a:t>
            </a:r>
            <a:r>
              <a:rPr lang="en-US" sz="1100" dirty="0" err="1"/>
              <a:t>REALLY</a:t>
            </a:r>
            <a:r>
              <a:rPr lang="en-US" sz="1100" dirty="0"/>
              <a:t> wanted to see something with more meaning in my results. Because the numbers I had so far were pretty meaningless and arguably could have changed dramatically when done in multiple runs. </a:t>
            </a:r>
          </a:p>
          <a:p>
            <a:endParaRPr lang="en-US" sz="1100" dirty="0"/>
          </a:p>
          <a:p>
            <a:r>
              <a:rPr lang="en-US" sz="1100" dirty="0"/>
              <a:t>What I DID know was that synthetic datasets – datasets that use real objects from other images to create new ones – showed a lot of promise in the field of computer vision. Fortunately  the rabbit hole for this one wasn’t too bad. I stumbled on a website from Immersive Limit, that led me to the authors </a:t>
            </a:r>
            <a:r>
              <a:rPr lang="en-US" sz="1100" dirty="0" err="1"/>
              <a:t>github</a:t>
            </a:r>
            <a:r>
              <a:rPr lang="en-US" sz="1100" dirty="0"/>
              <a:t> page. I sprung for the extra few bucks for the corresponding tutorial on Udemy. (I highly recommend it by the way if you are ever faced with having to create a synthetic dataset on the fly. It’s amazing. ) . Additional bonus: the author’s code generated ground truth images and annotations, </a:t>
            </a:r>
            <a:r>
              <a:rPr lang="en-US" sz="1100" dirty="0" err="1"/>
              <a:t>sooooooo</a:t>
            </a:r>
            <a:r>
              <a:rPr lang="en-US" sz="1100" dirty="0"/>
              <a:t> – I was all in.  </a:t>
            </a:r>
          </a:p>
          <a:p>
            <a:r>
              <a:rPr lang="en-US" sz="1100" dirty="0"/>
              <a:t>Now I did still run into some issues, because of course his project wasn’t exactly like mine – he used instance segmentation and if you recall I used semantic -, but the short of it was, after 1-2 weeks of flipping between that and working on my paper, I was able to generate all that I needed. By combining it with my base set, I ran with a more balanced representation than I previously had used, although I used 0 </a:t>
            </a:r>
            <a:r>
              <a:rPr lang="en-US" sz="1100" dirty="0" err="1"/>
              <a:t>rbcs</a:t>
            </a:r>
            <a:r>
              <a:rPr lang="en-US" sz="1100" dirty="0"/>
              <a:t> because of their density in my base set. </a:t>
            </a:r>
          </a:p>
          <a:p>
            <a:endParaRPr lang="en-US" sz="1100" dirty="0"/>
          </a:p>
          <a:p>
            <a:r>
              <a:rPr lang="en-US" sz="1100" dirty="0"/>
              <a:t>I created 1800 images and combined them with my original base set of 114. 1800 was chosen, because you do have to do some time-consuming masks of images that your synthetic dataset generation process will use to create the new synthetic dataset. It will randomly choose those individual image masks from a pool, make some changes to them, and then randomly place them on a background. The images you see here are some of the actual images that were created in the generation process. Pretty cool. </a:t>
            </a:r>
          </a:p>
          <a:p>
            <a:endParaRPr lang="en-US" sz="1100" dirty="0"/>
          </a:p>
          <a:p>
            <a:r>
              <a:rPr lang="en-US" sz="1100" dirty="0"/>
              <a:t>You would probably never have a lab slide of cells that look like these combinations, but it turns out that computer vision doesn’t really care. It’s just learning what those different objects can look like in different scenarios. </a:t>
            </a:r>
          </a:p>
          <a:p>
            <a:endParaRPr lang="en-US" sz="1100" dirty="0"/>
          </a:p>
          <a:p>
            <a:r>
              <a:rPr lang="en-US" sz="1100" dirty="0"/>
              <a:t>You don’t need fancy software to create this. Just GIMP and a python IDE. </a:t>
            </a:r>
          </a:p>
          <a:p>
            <a:endParaRPr lang="en-US" sz="1100" dirty="0"/>
          </a:p>
          <a:p>
            <a:r>
              <a:rPr lang="en-US" sz="1100" dirty="0"/>
              <a:t>So after that was done, the ENTIRE process was run again. </a:t>
            </a:r>
          </a:p>
          <a:p>
            <a:endParaRPr lang="en-US" dirty="0"/>
          </a:p>
        </p:txBody>
      </p:sp>
      <p:sp>
        <p:nvSpPr>
          <p:cNvPr id="4" name="Slide Number Placeholder 3"/>
          <p:cNvSpPr>
            <a:spLocks noGrp="1"/>
          </p:cNvSpPr>
          <p:nvPr>
            <p:ph type="sldNum" sz="quarter" idx="5"/>
          </p:nvPr>
        </p:nvSpPr>
        <p:spPr/>
        <p:txBody>
          <a:bodyPr/>
          <a:lstStyle/>
          <a:p>
            <a:pPr defTabSz="905622">
              <a:defRPr/>
            </a:pPr>
            <a:fld id="{D8DE6F0E-82DB-43B6-96A8-125AEA890DF1}" type="slidenum">
              <a:rPr lang="en-US">
                <a:solidFill>
                  <a:prstClr val="black"/>
                </a:solidFill>
                <a:latin typeface="Calibri" panose="020F0502020204030204"/>
              </a:rPr>
              <a:pPr defTabSz="905622">
                <a:defRPr/>
              </a:pPr>
              <a:t>38</a:t>
            </a:fld>
            <a:endParaRPr lang="en-US">
              <a:solidFill>
                <a:prstClr val="black"/>
              </a:solidFill>
              <a:latin typeface="Calibri" panose="020F0502020204030204"/>
            </a:endParaRPr>
          </a:p>
        </p:txBody>
      </p:sp>
    </p:spTree>
    <p:extLst>
      <p:ext uri="{BB962C8B-B14F-4D97-AF65-F5344CB8AC3E}">
        <p14:creationId xmlns:p14="http://schemas.microsoft.com/office/powerpoint/2010/main" val="3633188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not ideal results, this was looking much better. And remember that our main goal was not to have the highest metrics as possible. Our goal was to see if there was a notable difference when you added a fourth channel. Good or bad. </a:t>
            </a:r>
          </a:p>
          <a:p>
            <a:r>
              <a:rPr lang="en-US" dirty="0"/>
              <a:t>So while the results were still pretty low in some cases, what we do see is that there is significant movement with adding the fourth channel. Especially for some reason with Neutrophil. </a:t>
            </a:r>
          </a:p>
          <a:p>
            <a:endParaRPr lang="en-US" dirty="0"/>
          </a:p>
          <a:p>
            <a:r>
              <a:rPr lang="en-US" dirty="0"/>
              <a:t>And looking at our DRASTIC drop in RBC classes, we also have learned a final lesson – in that class balance makes a difference within individual images, as well as across an entire set. </a:t>
            </a:r>
          </a:p>
          <a:p>
            <a:endParaRPr lang="en-US" dirty="0"/>
          </a:p>
          <a:p>
            <a:r>
              <a:rPr lang="en-US" dirty="0"/>
              <a:t>So if you look at the IoUm here and even better yet the adjusted mean – which throws out the bad RBC classes – you can get a better idea of that change between the networks. </a:t>
            </a:r>
          </a:p>
          <a:p>
            <a:endParaRPr lang="en-US" dirty="0"/>
          </a:p>
          <a:p>
            <a:r>
              <a:rPr lang="en-US" dirty="0"/>
              <a:t>One of my final recommendation for this project was to increase the synthetic set by way more, which could be done reasonably within a couple weeks on the side. That wouldn’t make my timeline, but I had my answer that I could present and finalize in my very large paper.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39</a:t>
            </a:fld>
            <a:endParaRPr lang="en-US"/>
          </a:p>
        </p:txBody>
      </p:sp>
    </p:spTree>
    <p:extLst>
      <p:ext uri="{BB962C8B-B14F-4D97-AF65-F5344CB8AC3E}">
        <p14:creationId xmlns:p14="http://schemas.microsoft.com/office/powerpoint/2010/main" val="65705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3100" y="701675"/>
            <a:ext cx="2835275" cy="1595438"/>
          </a:xfrm>
        </p:spPr>
      </p:sp>
      <p:sp>
        <p:nvSpPr>
          <p:cNvPr id="3" name="Notes Placeholder 2"/>
          <p:cNvSpPr>
            <a:spLocks noGrp="1"/>
          </p:cNvSpPr>
          <p:nvPr>
            <p:ph type="body" idx="1"/>
          </p:nvPr>
        </p:nvSpPr>
        <p:spPr>
          <a:xfrm>
            <a:off x="678180" y="2503092"/>
            <a:ext cx="5425440" cy="6109745"/>
          </a:xfrm>
        </p:spPr>
        <p:txBody>
          <a:bodyPr/>
          <a:lstStyle/>
          <a:p>
            <a:r>
              <a:rPr lang="en-US" sz="1100" dirty="0">
                <a:solidFill>
                  <a:srgbClr val="3D3D3D"/>
                </a:solidFill>
                <a:latin typeface="IBM Plex Sans" panose="020B0503050203000203" pitchFamily="34" charset="0"/>
              </a:rPr>
              <a:t>Before we get into what went wrong, </a:t>
            </a:r>
          </a:p>
          <a:p>
            <a:r>
              <a:rPr lang="en-US" sz="1100" dirty="0">
                <a:solidFill>
                  <a:srgbClr val="3D3D3D"/>
                </a:solidFill>
                <a:latin typeface="IBM Plex Sans" panose="020B0503050203000203" pitchFamily="34" charset="0"/>
              </a:rPr>
              <a:t>we need to back up for just a moment and explain some broader terms. </a:t>
            </a:r>
          </a:p>
          <a:p>
            <a:endParaRPr lang="en-US" sz="1100" dirty="0">
              <a:solidFill>
                <a:srgbClr val="3D3D3D"/>
              </a:solidFill>
              <a:latin typeface="IBM Plex Sans" panose="020B0503050203000203" pitchFamily="34" charset="0"/>
            </a:endParaRPr>
          </a:p>
          <a:p>
            <a:r>
              <a:rPr lang="en-US" sz="1100" dirty="0">
                <a:solidFill>
                  <a:srgbClr val="3D3D3D"/>
                </a:solidFill>
                <a:latin typeface="IBM Plex Sans" panose="020B0503050203000203" pitchFamily="34" charset="0"/>
              </a:rPr>
              <a:t>First, let’s talk about “what is AI?”. Artificial Intelligence, or AI, is a term we hear all the time in news stories and often in data discussions, but it isn’t always clear. AI is a term used to describe machines that have intelligence. A machine capable of solving a specific problem. </a:t>
            </a:r>
          </a:p>
          <a:p>
            <a:endParaRPr lang="en-US" sz="1100" dirty="0">
              <a:solidFill>
                <a:srgbClr val="3D3D3D"/>
              </a:solidFill>
              <a:latin typeface="IBM Plex Sans" panose="020B0503050203000203" pitchFamily="34" charset="0"/>
            </a:endParaRPr>
          </a:p>
          <a:p>
            <a:r>
              <a:rPr lang="en-US" sz="1100" dirty="0">
                <a:solidFill>
                  <a:srgbClr val="3D3D3D"/>
                </a:solidFill>
                <a:latin typeface="IBM Plex Sans" panose="020B0503050203000203" pitchFamily="34" charset="0"/>
              </a:rPr>
              <a:t>Moving down from AI, we see that Machine learning is a subset. Machine Learning is a particular type of AI where the machine learns by itself. And the machine uses data to improve performance in learning. It’s one of those fun terms in IT, where the name is pretty descriptive – teaching a machine to learn. </a:t>
            </a:r>
            <a:endParaRPr lang="en-US" sz="1100" dirty="0"/>
          </a:p>
          <a:p>
            <a:endParaRPr lang="en-US" sz="1100" dirty="0"/>
          </a:p>
          <a:p>
            <a:r>
              <a:rPr lang="en-US" sz="1100" dirty="0"/>
              <a:t>Moving on to neural networks, this is a system that </a:t>
            </a:r>
            <a:r>
              <a:rPr lang="en-US" sz="1100" dirty="0">
                <a:solidFill>
                  <a:srgbClr val="3D3D3D"/>
                </a:solidFill>
                <a:latin typeface="IBM Plex Sans" panose="020B0604020202020204" pitchFamily="34" charset="0"/>
              </a:rPr>
              <a:t>mimics the human brain. Things go in, you learn, you learn from your learning. This may be </a:t>
            </a:r>
            <a:r>
              <a:rPr lang="en-US" sz="1100" dirty="0" err="1">
                <a:solidFill>
                  <a:srgbClr val="3D3D3D"/>
                </a:solidFill>
                <a:latin typeface="IBM Plex Sans" panose="020B0604020202020204" pitchFamily="34" charset="0"/>
              </a:rPr>
              <a:t>repeateded</a:t>
            </a:r>
            <a:r>
              <a:rPr lang="en-US" sz="1100" dirty="0">
                <a:solidFill>
                  <a:srgbClr val="3D3D3D"/>
                </a:solidFill>
                <a:latin typeface="IBM Plex Sans" panose="020B0604020202020204" pitchFamily="34" charset="0"/>
              </a:rPr>
              <a:t> many times over, and you give an output. </a:t>
            </a:r>
          </a:p>
          <a:p>
            <a:r>
              <a:rPr lang="en-US" sz="1100" dirty="0">
                <a:solidFill>
                  <a:srgbClr val="3D3D3D"/>
                </a:solidFill>
                <a:latin typeface="IBM Plex Sans" panose="020B0503050203000203" pitchFamily="34" charset="0"/>
              </a:rPr>
              <a:t>A simple neural network may have 3 layers: an input later, a hidden layer, and an output layer. They also have a something that is called weights that connect everything and facilitate in learning. </a:t>
            </a:r>
          </a:p>
          <a:p>
            <a:r>
              <a:rPr lang="en-US" sz="1100" dirty="0">
                <a:solidFill>
                  <a:srgbClr val="3D3D3D"/>
                </a:solidFill>
                <a:latin typeface="IBM Plex Sans" panose="020B0503050203000203" pitchFamily="34" charset="0"/>
              </a:rPr>
              <a:t>It’s got some </a:t>
            </a:r>
            <a:r>
              <a:rPr lang="en-US" sz="1100" dirty="0" err="1">
                <a:solidFill>
                  <a:srgbClr val="3D3D3D"/>
                </a:solidFill>
                <a:latin typeface="IBM Plex Sans" panose="020B0503050203000203" pitchFamily="34" charset="0"/>
              </a:rPr>
              <a:t>maths</a:t>
            </a:r>
            <a:r>
              <a:rPr lang="en-US" sz="1100" dirty="0">
                <a:solidFill>
                  <a:srgbClr val="3D3D3D"/>
                </a:solidFill>
                <a:latin typeface="IBM Plex Sans" panose="020B0503050203000203" pitchFamily="34" charset="0"/>
              </a:rPr>
              <a:t> to it, but really that’s the gist. </a:t>
            </a:r>
          </a:p>
          <a:p>
            <a:endParaRPr lang="en-US" sz="1100" dirty="0">
              <a:solidFill>
                <a:srgbClr val="3D3D3D"/>
              </a:solidFill>
              <a:latin typeface="IBM Plex Sans" panose="020B0503050203000203" pitchFamily="34" charset="0"/>
            </a:endParaRPr>
          </a:p>
          <a:p>
            <a:r>
              <a:rPr lang="en-US" sz="1100" dirty="0">
                <a:solidFill>
                  <a:srgbClr val="3D3D3D"/>
                </a:solidFill>
                <a:latin typeface="IBM Plex Sans" panose="020B0503050203000203" pitchFamily="34" charset="0"/>
              </a:rPr>
              <a:t>Then we have deep learning.  The “deep” in deep learning is referring to the depth of layers in a neural network. The “how many times you are learning from the learning”. A deep learning neural network will have more than one hidden layer. So it really has the capability to learn more and to learn from its own mistakes. Think of it like a toddler that touched a plug and get a small shock. The toddler is probably going to conclude that plugs are bad. Versus an adult, that may have a much deeper understanding of electricity. The adult has learned a lot more along the way. </a:t>
            </a:r>
          </a:p>
          <a:p>
            <a:endParaRPr lang="en-US" sz="1100" dirty="0">
              <a:solidFill>
                <a:srgbClr val="3D3D3D"/>
              </a:solidFill>
              <a:latin typeface="IBM Plex Sans" panose="020B0503050203000203" pitchFamily="34" charset="0"/>
            </a:endParaRPr>
          </a:p>
          <a:p>
            <a:pPr defTabSz="905622">
              <a:defRPr/>
            </a:pPr>
            <a:r>
              <a:rPr lang="en-US" sz="1100" dirty="0">
                <a:solidFill>
                  <a:srgbClr val="3D3D3D"/>
                </a:solidFill>
                <a:latin typeface="IBM Plex Sans" panose="020B0503050203000203" pitchFamily="34" charset="0"/>
              </a:rPr>
              <a:t>So what is computer vision? </a:t>
            </a:r>
            <a:r>
              <a:rPr lang="en-US" sz="1100" dirty="0">
                <a:solidFill>
                  <a:srgbClr val="1D2129"/>
                </a:solidFill>
                <a:latin typeface="Ubuntu"/>
              </a:rPr>
              <a:t>Computer vision is largely a subset of </a:t>
            </a:r>
            <a:r>
              <a:rPr lang="en-US" sz="1100" dirty="0">
                <a:latin typeface="Ubuntu"/>
                <a:hlinkClick r:id="rId3"/>
              </a:rPr>
              <a:t>artificial intelligence</a:t>
            </a:r>
            <a:r>
              <a:rPr lang="en-US" sz="1100" dirty="0">
                <a:latin typeface="Ubuntu"/>
              </a:rPr>
              <a:t>, and it gives a</a:t>
            </a:r>
            <a:r>
              <a:rPr lang="en-US" sz="1100" dirty="0">
                <a:solidFill>
                  <a:srgbClr val="1D2129"/>
                </a:solidFill>
                <a:latin typeface="Ubuntu"/>
              </a:rPr>
              <a:t> system the ability to potentially acquire, see, understand, and analyze image-type input. </a:t>
            </a:r>
          </a:p>
          <a:p>
            <a:pPr defTabSz="905622">
              <a:defRPr/>
            </a:pPr>
            <a:r>
              <a:rPr lang="en-US" sz="1100" dirty="0">
                <a:solidFill>
                  <a:srgbClr val="1D2129"/>
                </a:solidFill>
                <a:latin typeface="Ubuntu"/>
              </a:rPr>
              <a:t>Part of CV falls outside the AI group as it can also involve some things that you wouldn’t traditionally put under AI like image manipulation. If I take a bunch of images and change them to greyscale, that’s not really AI, but it may be important part of a process for an image dataset I’m using in my computer vision project. </a:t>
            </a:r>
          </a:p>
        </p:txBody>
      </p:sp>
      <p:sp>
        <p:nvSpPr>
          <p:cNvPr id="4" name="Slide Number Placeholder 3"/>
          <p:cNvSpPr>
            <a:spLocks noGrp="1"/>
          </p:cNvSpPr>
          <p:nvPr>
            <p:ph type="sldNum" sz="quarter" idx="5"/>
          </p:nvPr>
        </p:nvSpPr>
        <p:spPr/>
        <p:txBody>
          <a:bodyPr/>
          <a:lstStyle/>
          <a:p>
            <a:fld id="{603BA234-2F25-4B82-833B-0C95D5305551}" type="slidenum">
              <a:rPr lang="en-US" smtClean="0"/>
              <a:t>4</a:t>
            </a:fld>
            <a:endParaRPr lang="en-US"/>
          </a:p>
        </p:txBody>
      </p:sp>
    </p:spTree>
    <p:extLst>
      <p:ext uri="{BB962C8B-B14F-4D97-AF65-F5344CB8AC3E}">
        <p14:creationId xmlns:p14="http://schemas.microsoft.com/office/powerpoint/2010/main" val="1991421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804" indent="-169804">
              <a:buFont typeface="Arial" panose="020B0604020202020204" pitchFamily="34" charset="0"/>
              <a:buChar char="•"/>
            </a:pPr>
            <a:r>
              <a:rPr lang="en-US" dirty="0"/>
              <a:t>Problem 1: Know what you need with your annotations and know what you are getting. That includes knowing if there are any downstream process dependencies. </a:t>
            </a:r>
          </a:p>
          <a:p>
            <a:pPr marL="169804" indent="-169804">
              <a:buFont typeface="Arial" panose="020B0604020202020204" pitchFamily="34" charset="0"/>
              <a:buChar char="•"/>
            </a:pPr>
            <a:r>
              <a:rPr lang="en-US" dirty="0"/>
              <a:t>Problem 2: Not all neural networks are plug and play. There is a big dependency on the actual images and you need to know what those are in advance. Maybe it is size, maybe it’s something specific with ground truth images, maybe it’s something else. But knowing what those things may be, can save you a lot of headaches. </a:t>
            </a:r>
          </a:p>
          <a:p>
            <a:pPr marL="169804" indent="-169804">
              <a:buFont typeface="Arial" panose="020B0604020202020204" pitchFamily="34" charset="0"/>
              <a:buChar char="•"/>
            </a:pPr>
            <a:r>
              <a:rPr lang="en-US" dirty="0"/>
              <a:t>Problem 3: Not all ground truth images are the same. This ties into Problem 2, but take a moment to pull your ground truth images into python and see what is under the covers. One, it’s actually </a:t>
            </a:r>
            <a:r>
              <a:rPr lang="en-US" dirty="0" err="1"/>
              <a:t>kinda</a:t>
            </a:r>
            <a:r>
              <a:rPr lang="en-US" dirty="0"/>
              <a:t> cool, but two, it gives you an idea of the shape and really thinking in the space of how that shape applies to the images.</a:t>
            </a:r>
          </a:p>
          <a:p>
            <a:pPr marL="169804" indent="-169804">
              <a:buFont typeface="Arial" panose="020B0604020202020204" pitchFamily="34" charset="0"/>
              <a:buChar char="•"/>
            </a:pPr>
            <a:r>
              <a:rPr lang="en-US" dirty="0"/>
              <a:t>Problem 4: Data splits : choose the right data split for how many images you have. This really may be better titled as make sure you have enough data. Computer Vision needs a lot of data. There is not a specific number but I can tell you that 114 is not the right number. Ideally you will have over 10k, but again, that really depends on what you are doing. </a:t>
            </a:r>
          </a:p>
          <a:p>
            <a:pPr marL="169804" indent="-169804">
              <a:buFont typeface="Arial" panose="020B0604020202020204" pitchFamily="34" charset="0"/>
              <a:buChar char="•"/>
            </a:pPr>
            <a:r>
              <a:rPr lang="en-US" dirty="0"/>
              <a:t>Problem 5: And I’ve found this holds true for a lot of machine learning tasks: make sure you choose the right metric. If you are not sure, try different ones out and do some background research on what the best metric is for the task you are doing. </a:t>
            </a:r>
          </a:p>
        </p:txBody>
      </p:sp>
      <p:sp>
        <p:nvSpPr>
          <p:cNvPr id="4" name="Slide Number Placeholder 3"/>
          <p:cNvSpPr>
            <a:spLocks noGrp="1"/>
          </p:cNvSpPr>
          <p:nvPr>
            <p:ph type="sldNum" sz="quarter" idx="5"/>
          </p:nvPr>
        </p:nvSpPr>
        <p:spPr/>
        <p:txBody>
          <a:bodyPr/>
          <a:lstStyle/>
          <a:p>
            <a:fld id="{603BA234-2F25-4B82-833B-0C95D5305551}" type="slidenum">
              <a:rPr lang="en-US" smtClean="0"/>
              <a:t>40</a:t>
            </a:fld>
            <a:endParaRPr lang="en-US"/>
          </a:p>
        </p:txBody>
      </p:sp>
    </p:spTree>
    <p:extLst>
      <p:ext uri="{BB962C8B-B14F-4D97-AF65-F5344CB8AC3E}">
        <p14:creationId xmlns:p14="http://schemas.microsoft.com/office/powerpoint/2010/main" val="1599313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fun stuff now.</a:t>
            </a:r>
          </a:p>
          <a:p>
            <a:r>
              <a:rPr lang="en-US" dirty="0"/>
              <a:t>Here is an example real image and prediction between the base network and the one with the fourth channel. They are pretty similar with the prediction on everything else, and the goal is to look as close as to the ground truth as possible. I think that center blood cell is a basophil, and you can see where it has more purple leanings, and a little stronger on the small platelets. </a:t>
            </a:r>
          </a:p>
          <a:p>
            <a:endParaRPr lang="en-US" dirty="0"/>
          </a:p>
          <a:p>
            <a:r>
              <a:rPr lang="en-US" dirty="0"/>
              <a:t>Something funny here I noticed when doing my paper. I don’t think I brought it up though. If you notice the ground truth has this RBC as peach, and both predictions have it as cream. That ground truth is actually labeled wrong. It’s just hitting that edge, and I should have labeled it as </a:t>
            </a:r>
            <a:r>
              <a:rPr lang="en-US" dirty="0" err="1"/>
              <a:t>rbc_ol</a:t>
            </a:r>
            <a:r>
              <a:rPr lang="en-US" dirty="0"/>
              <a:t>, which is cream in color. And THE MODELS CAUGHT IT. One of the often-cited benefits of neural networks is that when a human labels things they may make mistakes because of fatigue or other issues. With a neural network you don’t really have that. This was kind of a real live example of that for me. </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41</a:t>
            </a:fld>
            <a:endParaRPr lang="en-US"/>
          </a:p>
        </p:txBody>
      </p:sp>
    </p:spTree>
    <p:extLst>
      <p:ext uri="{BB962C8B-B14F-4D97-AF65-F5344CB8AC3E}">
        <p14:creationId xmlns:p14="http://schemas.microsoft.com/office/powerpoint/2010/main" val="1073850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and mostly because I thought this was super cool - here is a comparison of how the networks learned on different iterations (called an Epoch). </a:t>
            </a:r>
          </a:p>
          <a:p>
            <a:r>
              <a:rPr lang="en-US" dirty="0"/>
              <a:t>At the beginning, the SegNet learning is super fuzzy, compared to the Integrated network with first some pretty immediate identification of objects. &lt;animate&gt;</a:t>
            </a:r>
          </a:p>
          <a:p>
            <a:r>
              <a:rPr lang="en-US" dirty="0"/>
              <a:t>But then later the integrated network, at least for this image, seems to have some issues in some places, though the tiny platelets are better.</a:t>
            </a:r>
          </a:p>
          <a:p>
            <a:endParaRPr lang="en-US" dirty="0"/>
          </a:p>
          <a:p>
            <a:r>
              <a:rPr lang="en-US" dirty="0"/>
              <a:t>Putting this presentation together reignited my desire to go back and explore this a bit more and clean everything up for GitHub. And hopefully I’ll have those updates soon for those of you interested. </a:t>
            </a:r>
          </a:p>
        </p:txBody>
      </p:sp>
      <p:sp>
        <p:nvSpPr>
          <p:cNvPr id="4" name="Slide Number Placeholder 3"/>
          <p:cNvSpPr>
            <a:spLocks noGrp="1"/>
          </p:cNvSpPr>
          <p:nvPr>
            <p:ph type="sldNum" sz="quarter" idx="5"/>
          </p:nvPr>
        </p:nvSpPr>
        <p:spPr/>
        <p:txBody>
          <a:bodyPr/>
          <a:lstStyle/>
          <a:p>
            <a:fld id="{D8DE6F0E-82DB-43B6-96A8-125AEA890DF1}" type="slidenum">
              <a:rPr lang="en-US" smtClean="0"/>
              <a:t>42</a:t>
            </a:fld>
            <a:endParaRPr lang="en-US"/>
          </a:p>
        </p:txBody>
      </p:sp>
    </p:spTree>
    <p:extLst>
      <p:ext uri="{BB962C8B-B14F-4D97-AF65-F5344CB8AC3E}">
        <p14:creationId xmlns:p14="http://schemas.microsoft.com/office/powerpoint/2010/main" val="2649385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the biggest things I’ve learned in my AI journey, is that most projects are not groundbreaking successes. Especially at first or second go at a project. Whether that is school or work or obsessive hobby (COVID people – you know who you are) </a:t>
            </a:r>
          </a:p>
          <a:p>
            <a:r>
              <a:rPr lang="en-US" dirty="0"/>
              <a:t>Everyone wants to be on the cutting edge, but don’t let that make you miss the most important lesson: does your project provide you with valuable information. Because that is really what the ultimate goal is. </a:t>
            </a:r>
          </a:p>
          <a:p>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43</a:t>
            </a:fld>
            <a:endParaRPr lang="en-US"/>
          </a:p>
        </p:txBody>
      </p:sp>
    </p:spTree>
    <p:extLst>
      <p:ext uri="{BB962C8B-B14F-4D97-AF65-F5344CB8AC3E}">
        <p14:creationId xmlns:p14="http://schemas.microsoft.com/office/powerpoint/2010/main" val="2029391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resources mentioned in this presentation. My paper is also available in my </a:t>
            </a:r>
            <a:r>
              <a:rPr lang="en-US" dirty="0" err="1"/>
              <a:t>github</a:t>
            </a:r>
            <a:r>
              <a:rPr lang="en-US" dirty="0"/>
              <a:t> If you are interested in all the details. </a:t>
            </a:r>
          </a:p>
          <a:p>
            <a:r>
              <a:rPr lang="en-US" dirty="0"/>
              <a:t>I think we have a few minutes left for any questions. </a:t>
            </a:r>
          </a:p>
        </p:txBody>
      </p:sp>
      <p:sp>
        <p:nvSpPr>
          <p:cNvPr id="4" name="Slide Number Placeholder 3"/>
          <p:cNvSpPr>
            <a:spLocks noGrp="1"/>
          </p:cNvSpPr>
          <p:nvPr>
            <p:ph type="sldNum" sz="quarter" idx="5"/>
          </p:nvPr>
        </p:nvSpPr>
        <p:spPr/>
        <p:txBody>
          <a:bodyPr/>
          <a:lstStyle/>
          <a:p>
            <a:pPr defTabSz="905622">
              <a:defRPr/>
            </a:pPr>
            <a:fld id="{D8DE6F0E-82DB-43B6-96A8-125AEA890DF1}" type="slidenum">
              <a:rPr lang="en-US">
                <a:solidFill>
                  <a:prstClr val="black"/>
                </a:solidFill>
                <a:latin typeface="Calibri" panose="020F0502020204030204"/>
              </a:rPr>
              <a:pPr defTabSz="905622">
                <a:defRPr/>
              </a:pPr>
              <a:t>44</a:t>
            </a:fld>
            <a:endParaRPr lang="en-US">
              <a:solidFill>
                <a:prstClr val="black"/>
              </a:solidFill>
              <a:latin typeface="Calibri" panose="020F0502020204030204"/>
            </a:endParaRPr>
          </a:p>
        </p:txBody>
      </p:sp>
    </p:spTree>
    <p:extLst>
      <p:ext uri="{BB962C8B-B14F-4D97-AF65-F5344CB8AC3E}">
        <p14:creationId xmlns:p14="http://schemas.microsoft.com/office/powerpoint/2010/main" val="5561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3100" y="1133475"/>
            <a:ext cx="4054475" cy="2281238"/>
          </a:xfrm>
        </p:spPr>
      </p:sp>
      <p:sp>
        <p:nvSpPr>
          <p:cNvPr id="3" name="Notes Placeholder 2"/>
          <p:cNvSpPr>
            <a:spLocks noGrp="1"/>
          </p:cNvSpPr>
          <p:nvPr>
            <p:ph type="body" idx="1"/>
          </p:nvPr>
        </p:nvSpPr>
        <p:spPr>
          <a:xfrm>
            <a:off x="678180" y="3658606"/>
            <a:ext cx="5425440" cy="4634653"/>
          </a:xfrm>
        </p:spPr>
        <p:txBody>
          <a:bodyPr/>
          <a:lstStyle/>
          <a:p>
            <a:r>
              <a:rPr lang="en-US" dirty="0"/>
              <a:t>Here is just a few different types of computer vision tasks. </a:t>
            </a:r>
          </a:p>
          <a:p>
            <a:r>
              <a:rPr lang="en-US" dirty="0"/>
              <a:t>In the first picture you see that every single pixel has been assigned to a category. Green for grass, yellow for cat, pink for tree and blue for sky. This is called semantic segmentation. </a:t>
            </a:r>
          </a:p>
          <a:p>
            <a:r>
              <a:rPr lang="en-US" dirty="0"/>
              <a:t>If I had 3 cats in this image, they would all be yellow. That’s why all the trees you see here are pink. </a:t>
            </a:r>
          </a:p>
          <a:p>
            <a:endParaRPr lang="en-US" dirty="0"/>
          </a:p>
          <a:p>
            <a:r>
              <a:rPr lang="en-US" dirty="0"/>
              <a:t>The second image is 2 things: it identifies where the object is and classifies it. So maybe in this instance it would tell you that for this object, it puts that the object is a cat at a 90% chance, fox at 5%, squirrel at 3% and dog at 2%. Something like that.  </a:t>
            </a:r>
          </a:p>
          <a:p>
            <a:endParaRPr lang="en-US" dirty="0"/>
          </a:p>
          <a:p>
            <a:r>
              <a:rPr lang="en-US" dirty="0"/>
              <a:t>In the 3</a:t>
            </a:r>
            <a:r>
              <a:rPr lang="en-US" baseline="30000" dirty="0"/>
              <a:t>rd</a:t>
            </a:r>
            <a:r>
              <a:rPr lang="en-US" dirty="0"/>
              <a:t> image there are multiple objects, so </a:t>
            </a:r>
            <a:r>
              <a:rPr lang="en-US" dirty="0" err="1"/>
              <a:t>kinda</a:t>
            </a:r>
            <a:r>
              <a:rPr lang="en-US" dirty="0"/>
              <a:t> the same thing as the second image, but having to identify multiple things and sometimes multiple objects of the same thing --- like the 2 dogs here. </a:t>
            </a:r>
          </a:p>
          <a:p>
            <a:r>
              <a:rPr lang="en-US" dirty="0"/>
              <a:t>In the last image you are identifying exactly where the object is and putting a mask on it to identify each pixel in the mask. Some similarities as the semantic segmentation, I could have also labeled the entire image like you see in picture 1. The difference is, that each object is its own thing, even if the category is the same. </a:t>
            </a:r>
          </a:p>
          <a:p>
            <a:endParaRPr lang="en-US" dirty="0"/>
          </a:p>
          <a:p>
            <a:r>
              <a:rPr lang="en-US" dirty="0"/>
              <a:t>There are other tasks, but gives a good starting point. A project may just use one of these, or multiple if it was comparing to see which is better. In my project I used Semantic segmentation, but I could have used Instance Segmentation, and that would make for an interesting comparison. </a:t>
            </a:r>
          </a:p>
          <a:p>
            <a:endParaRPr lang="en-US" dirty="0"/>
          </a:p>
          <a:p>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5</a:t>
            </a:fld>
            <a:endParaRPr lang="en-US"/>
          </a:p>
        </p:txBody>
      </p:sp>
    </p:spTree>
    <p:extLst>
      <p:ext uri="{BB962C8B-B14F-4D97-AF65-F5344CB8AC3E}">
        <p14:creationId xmlns:p14="http://schemas.microsoft.com/office/powerpoint/2010/main" val="1975123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33475"/>
            <a:ext cx="2970212" cy="1671638"/>
          </a:xfrm>
        </p:spPr>
      </p:sp>
      <p:sp>
        <p:nvSpPr>
          <p:cNvPr id="3" name="Notes Placeholder 2"/>
          <p:cNvSpPr>
            <a:spLocks noGrp="1"/>
          </p:cNvSpPr>
          <p:nvPr>
            <p:ph type="body" idx="1"/>
          </p:nvPr>
        </p:nvSpPr>
        <p:spPr>
          <a:xfrm>
            <a:off x="678180" y="2805350"/>
            <a:ext cx="5425440" cy="5317887"/>
          </a:xfrm>
        </p:spPr>
        <p:txBody>
          <a:bodyPr/>
          <a:lstStyle/>
          <a:p>
            <a:r>
              <a:rPr lang="en-US" sz="1100" dirty="0"/>
              <a:t>Some key terms.</a:t>
            </a:r>
            <a:br>
              <a:rPr lang="en-US" sz="1100" dirty="0"/>
            </a:br>
            <a:r>
              <a:rPr lang="en-US" sz="1100" dirty="0"/>
              <a:t>I’m going to front load you here with a bunch of key terms that were used in my computer vision projects and will be relevant in just a bit. So bare with me. I know it’s a lot. </a:t>
            </a:r>
          </a:p>
          <a:p>
            <a:endParaRPr lang="en-US" sz="1100" dirty="0"/>
          </a:p>
          <a:p>
            <a:r>
              <a:rPr lang="en-US" sz="1100" dirty="0"/>
              <a:t>Key Term 1 is in the center here and we will refer to this as Annotation. It’s about manually identifying each object in an image and labeling it accordingly. The image you see here was annotated with an open source product that let’s you manually draw edges around an object and then label each object. And later on I’ll show you a quick demo on it. In this image you see roughly 17 objects that were identified and labeled. Then, depending on how you made these annotations, you can create outputs that a computer vision system can use to understand an image’s content.</a:t>
            </a:r>
          </a:p>
          <a:p>
            <a:endParaRPr lang="en-US" sz="1100" dirty="0"/>
          </a:p>
          <a:p>
            <a:r>
              <a:rPr lang="en-US" sz="1100" dirty="0"/>
              <a:t>Key Term 2 is called Ground truth. A ground truth image is often an output of the annotation process. In the context of a GT image, it is used as a mirror image to the original, to let a system know what is what. That labeling you did in the annotation process now becomes its own image. Imagine a system going pixel by pixel between an original image and a GT image and learning by comparisons. Pixel 1 in this image looks like this, pixel one in the GT is black which means background. Got it. Move to pixel 2. While this would be an incredibly slow process for a person, obviously a computer can do it faster and it starts to learn the different subtleties of each pixel.  I’m using pixel here as an example, but there are other ways to do it as well.</a:t>
            </a:r>
          </a:p>
          <a:p>
            <a:endParaRPr lang="en-US" sz="1100" dirty="0"/>
          </a:p>
          <a:p>
            <a:r>
              <a:rPr lang="en-US" sz="1100" dirty="0"/>
              <a:t>Key Term 3 is a much simpler concept and frankly it’s not always used – BUT it’s a REALLY good thing to know: and that is a contour.  A contour is simply drawing the edges around an object. It’s the contour of the object. You can get this information multiple ways and if you look in my </a:t>
            </a:r>
            <a:r>
              <a:rPr lang="en-US" sz="1100" dirty="0" err="1"/>
              <a:t>github</a:t>
            </a:r>
            <a:r>
              <a:rPr lang="en-US" sz="1100" dirty="0"/>
              <a:t>, you’ll see an example on how to build a contour image like this from JSON annotation outputs. Contours are common in computer vision, but you won’t always have to produce an image like what you see here. When you do, it can sometimes be </a:t>
            </a:r>
            <a:r>
              <a:rPr lang="en-US" sz="1100" dirty="0" err="1"/>
              <a:t>kinda</a:t>
            </a:r>
            <a:r>
              <a:rPr lang="en-US" sz="1100" dirty="0"/>
              <a:t> tricky to produce it, so knowing the concept and the term is really helpful. </a:t>
            </a:r>
          </a:p>
        </p:txBody>
      </p:sp>
      <p:sp>
        <p:nvSpPr>
          <p:cNvPr id="4" name="Slide Number Placeholder 3"/>
          <p:cNvSpPr>
            <a:spLocks noGrp="1"/>
          </p:cNvSpPr>
          <p:nvPr>
            <p:ph type="sldNum" sz="quarter" idx="5"/>
          </p:nvPr>
        </p:nvSpPr>
        <p:spPr/>
        <p:txBody>
          <a:bodyPr/>
          <a:lstStyle/>
          <a:p>
            <a:fld id="{D8DE6F0E-82DB-43B6-96A8-125AEA890DF1}" type="slidenum">
              <a:rPr lang="en-US" smtClean="0"/>
              <a:t>6</a:t>
            </a:fld>
            <a:endParaRPr lang="en-US"/>
          </a:p>
        </p:txBody>
      </p:sp>
    </p:spTree>
    <p:extLst>
      <p:ext uri="{BB962C8B-B14F-4D97-AF65-F5344CB8AC3E}">
        <p14:creationId xmlns:p14="http://schemas.microsoft.com/office/powerpoint/2010/main" val="1821628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Splitting a dataset is another important concept in Machine Learning and really in a lot of different statistical applications. </a:t>
            </a:r>
          </a:p>
          <a:p>
            <a:r>
              <a:rPr lang="en-US" dirty="0"/>
              <a:t>The basis of it is that you want to keep a different set to train on, to test on, and to validate against. By doing this, you keep each set independent. That way too, you aren’t giving cheat sheets to the model. </a:t>
            </a:r>
          </a:p>
          <a:p>
            <a:endParaRPr lang="en-US" dirty="0"/>
          </a:p>
          <a:p>
            <a:r>
              <a:rPr lang="en-US" dirty="0"/>
              <a:t>You start with 1 set of images. And then you typically split them into 3 sets: training, validation, and testing. Some people only do 2, and there are other methods as well, but knowing what we are talking about here will help you as you run into those other scenarios. </a:t>
            </a:r>
          </a:p>
          <a:p>
            <a:endParaRPr lang="en-US" dirty="0"/>
          </a:p>
          <a:p>
            <a:r>
              <a:rPr lang="en-US" dirty="0"/>
              <a:t>Your training set is usually your largest set. This is what your model “trains” on. </a:t>
            </a:r>
          </a:p>
          <a:p>
            <a:r>
              <a:rPr lang="en-US" dirty="0"/>
              <a:t>Your validation set is used to see how well your training set learned, and then you can tweak some parameters to see if it helps the learning process. You want to make sure you don’t overfit the model though. What that basically means is that you want your model to be able generalize and not just fit data exactly to the information you have given it. </a:t>
            </a:r>
          </a:p>
          <a:p>
            <a:endParaRPr lang="en-US" dirty="0"/>
          </a:p>
          <a:p>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7</a:t>
            </a:fld>
            <a:endParaRPr lang="en-US"/>
          </a:p>
        </p:txBody>
      </p:sp>
    </p:spTree>
    <p:extLst>
      <p:ext uri="{BB962C8B-B14F-4D97-AF65-F5344CB8AC3E}">
        <p14:creationId xmlns:p14="http://schemas.microsoft.com/office/powerpoint/2010/main" val="89366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I mean by generalize? For example, if I want my system to learn what a dog is, and I give it pictures of St. Bernard's, Rottweilers, and Mastiffs – if I tune my model too much to those dogs, then it may miss the adorable Min Pin I give it in the final testing phase. That’s basically the concept of overfitting. Only knowing the big dogs. Generalize is being able to take the information from the big dogs and abstract it to dogs that may look different.</a:t>
            </a:r>
          </a:p>
          <a:p>
            <a:endParaRPr lang="en-US" dirty="0"/>
          </a:p>
          <a:p>
            <a:r>
              <a:rPr lang="en-US" dirty="0"/>
              <a:t>Your last set – test set, is the most important one. This is the pictures you have kept completely separate (which you should have done for all sets) . After testing with your training set against your validation set, you want that 3</a:t>
            </a:r>
            <a:r>
              <a:rPr lang="en-US" baseline="30000" dirty="0"/>
              <a:t>rd</a:t>
            </a:r>
            <a:r>
              <a:rPr lang="en-US" dirty="0"/>
              <a:t> set that has not seen the light of day, so you know how good it really is. Maybe your model was tuned too well, where it really worked well for your validation set – those big dogs -but not for any other set in the world. That final testing set will generally bear this information out. The test set </a:t>
            </a:r>
            <a:r>
              <a:rPr lang="en-US" b="0" i="0" dirty="0">
                <a:solidFill>
                  <a:srgbClr val="555555"/>
                </a:solidFill>
                <a:effectLst/>
                <a:latin typeface="Helvetica Neue"/>
              </a:rPr>
              <a:t>give an unbiased estimate of the skill of the final tuned model.</a:t>
            </a:r>
          </a:p>
          <a:p>
            <a:endParaRPr lang="en-US" b="0" i="0" dirty="0">
              <a:solidFill>
                <a:srgbClr val="555555"/>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fld id="{603BA234-2F25-4B82-833B-0C95D5305551}" type="slidenum">
              <a:rPr lang="en-US" smtClean="0"/>
              <a:t>8</a:t>
            </a:fld>
            <a:endParaRPr lang="en-US"/>
          </a:p>
        </p:txBody>
      </p:sp>
    </p:spTree>
    <p:extLst>
      <p:ext uri="{BB962C8B-B14F-4D97-AF65-F5344CB8AC3E}">
        <p14:creationId xmlns:p14="http://schemas.microsoft.com/office/powerpoint/2010/main" val="247591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Along those same lines, you typically will split your train/test/validate sets in percentages. You want the bulk of your data to be part of your training set, so it's given a higher percentage than the other sets, and then the remaining data going to your validation and test sets. </a:t>
            </a:r>
          </a:p>
          <a:p>
            <a:r>
              <a:rPr lang="en-US"/>
              <a:t>Here are some typical splits of sets. Now, it doesn’t have to be exact, and there are some programmatic ways you can do it, but these splits are pretty common. </a:t>
            </a:r>
          </a:p>
          <a:p>
            <a:r>
              <a:rPr lang="en-US"/>
              <a:t>For an 80/10/10 split, that means that 80% of your images would go to the training set, 10% to validation, and 10% to test. You could also do numbers such as 75/15/10 – with the idea that you are trying to end up with 100%. </a:t>
            </a:r>
          </a:p>
          <a:p>
            <a:endParaRPr lang="en-US"/>
          </a:p>
          <a:p>
            <a:r>
              <a:rPr lang="en-US"/>
              <a:t>In a lot of cases in CV, unless you have just gobs of images 60% is not going to be enough to train. Conversely if you are working with a small dataset and you don’t have the option to get more, than you should consider leaning towards the 80% split. You have to play around with it a bit.  Ultimately, if you don’t have enough images, you are just not going to get great results. </a:t>
            </a:r>
          </a:p>
          <a:p>
            <a:r>
              <a:rPr lang="en-US"/>
              <a:t>And unfortunately there is no magic number – it really depends on what your model is trying to do. </a:t>
            </a:r>
          </a:p>
        </p:txBody>
      </p:sp>
      <p:sp>
        <p:nvSpPr>
          <p:cNvPr id="4" name="Slide Number Placeholder 3"/>
          <p:cNvSpPr>
            <a:spLocks noGrp="1"/>
          </p:cNvSpPr>
          <p:nvPr>
            <p:ph type="sldNum" sz="quarter" idx="5"/>
          </p:nvPr>
        </p:nvSpPr>
        <p:spPr/>
        <p:txBody>
          <a:bodyPr/>
          <a:lstStyle/>
          <a:p>
            <a:fld id="{603BA234-2F25-4B82-833B-0C95D5305551}" type="slidenum">
              <a:rPr lang="en-US" smtClean="0"/>
              <a:t>9</a:t>
            </a:fld>
            <a:endParaRPr lang="en-US"/>
          </a:p>
        </p:txBody>
      </p:sp>
    </p:spTree>
    <p:extLst>
      <p:ext uri="{BB962C8B-B14F-4D97-AF65-F5344CB8AC3E}">
        <p14:creationId xmlns:p14="http://schemas.microsoft.com/office/powerpoint/2010/main" val="1732547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8E78-1876-4171-A4FA-36DA75DB23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5D9C3C-646F-4FA6-B56B-F39895FB1D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29AFB0-25C8-4923-A141-5E23E30F7A1A}"/>
              </a:ext>
            </a:extLst>
          </p:cNvPr>
          <p:cNvSpPr>
            <a:spLocks noGrp="1"/>
          </p:cNvSpPr>
          <p:nvPr>
            <p:ph type="dt" sz="half" idx="10"/>
          </p:nvPr>
        </p:nvSpPr>
        <p:spPr/>
        <p:txBody>
          <a:bodyPr/>
          <a:lstStyle/>
          <a:p>
            <a:fld id="{DD13FDDE-4618-48AD-ACEE-062E45CE564C}" type="datetime1">
              <a:rPr lang="en-US" smtClean="0"/>
              <a:t>10/21/2021</a:t>
            </a:fld>
            <a:endParaRPr lang="en-US"/>
          </a:p>
        </p:txBody>
      </p:sp>
      <p:sp>
        <p:nvSpPr>
          <p:cNvPr id="5" name="Footer Placeholder 4">
            <a:extLst>
              <a:ext uri="{FF2B5EF4-FFF2-40B4-BE49-F238E27FC236}">
                <a16:creationId xmlns:a16="http://schemas.microsoft.com/office/drawing/2014/main" id="{ADFCEE2E-A21B-4064-93EE-A2E7A581A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E94EF-D5AB-4C9B-B5EF-CF45B09DBE5C}"/>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741949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51DA-989F-488D-AF52-DBFE08D523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BDD06F-C69B-4709-833E-F85C8A35B3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6EA10-C090-490B-BDE4-185F4E5BC30F}"/>
              </a:ext>
            </a:extLst>
          </p:cNvPr>
          <p:cNvSpPr>
            <a:spLocks noGrp="1"/>
          </p:cNvSpPr>
          <p:nvPr>
            <p:ph type="dt" sz="half" idx="10"/>
          </p:nvPr>
        </p:nvSpPr>
        <p:spPr/>
        <p:txBody>
          <a:bodyPr/>
          <a:lstStyle/>
          <a:p>
            <a:fld id="{4E6A96D2-C150-4887-B2EC-6595BAB48957}" type="datetime1">
              <a:rPr lang="en-US" smtClean="0"/>
              <a:t>10/21/2021</a:t>
            </a:fld>
            <a:endParaRPr lang="en-US"/>
          </a:p>
        </p:txBody>
      </p:sp>
      <p:sp>
        <p:nvSpPr>
          <p:cNvPr id="5" name="Footer Placeholder 4">
            <a:extLst>
              <a:ext uri="{FF2B5EF4-FFF2-40B4-BE49-F238E27FC236}">
                <a16:creationId xmlns:a16="http://schemas.microsoft.com/office/drawing/2014/main" id="{7D8C18C2-D182-4738-AF9B-6E6BBE3EE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E895B-8A1C-4009-801E-52229E6EB017}"/>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945154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6B07E7-4571-4C0F-82E9-F0050ED16D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F49297-ACD9-4828-B047-B6878C4D5B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6761FE-94D7-495E-AB45-90E11EB0E0AA}"/>
              </a:ext>
            </a:extLst>
          </p:cNvPr>
          <p:cNvSpPr>
            <a:spLocks noGrp="1"/>
          </p:cNvSpPr>
          <p:nvPr>
            <p:ph type="dt" sz="half" idx="10"/>
          </p:nvPr>
        </p:nvSpPr>
        <p:spPr/>
        <p:txBody>
          <a:bodyPr/>
          <a:lstStyle/>
          <a:p>
            <a:fld id="{DD669460-8F52-4070-B695-42FCE94E76A0}" type="datetime1">
              <a:rPr lang="en-US" smtClean="0"/>
              <a:t>10/21/2021</a:t>
            </a:fld>
            <a:endParaRPr lang="en-US"/>
          </a:p>
        </p:txBody>
      </p:sp>
      <p:sp>
        <p:nvSpPr>
          <p:cNvPr id="5" name="Footer Placeholder 4">
            <a:extLst>
              <a:ext uri="{FF2B5EF4-FFF2-40B4-BE49-F238E27FC236}">
                <a16:creationId xmlns:a16="http://schemas.microsoft.com/office/drawing/2014/main" id="{C390FDC4-E295-41EE-A7EE-FF20C7424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51752B-44B3-4986-851F-36F71216056A}"/>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063658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8E78-1876-4171-A4FA-36DA75DB23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5D9C3C-646F-4FA6-B56B-F39895FB1D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29AFB0-25C8-4923-A141-5E23E30F7A1A}"/>
              </a:ext>
            </a:extLst>
          </p:cNvPr>
          <p:cNvSpPr>
            <a:spLocks noGrp="1"/>
          </p:cNvSpPr>
          <p:nvPr>
            <p:ph type="dt" sz="half" idx="10"/>
          </p:nvPr>
        </p:nvSpPr>
        <p:spPr/>
        <p:txBody>
          <a:bodyPr/>
          <a:lstStyle/>
          <a:p>
            <a:fld id="{D28FFD8E-5F81-4E84-B3CE-D7472BC0A297}" type="datetime1">
              <a:rPr lang="en-US" smtClean="0"/>
              <a:t>10/21/2021</a:t>
            </a:fld>
            <a:endParaRPr lang="en-US"/>
          </a:p>
        </p:txBody>
      </p:sp>
      <p:sp>
        <p:nvSpPr>
          <p:cNvPr id="5" name="Footer Placeholder 4">
            <a:extLst>
              <a:ext uri="{FF2B5EF4-FFF2-40B4-BE49-F238E27FC236}">
                <a16:creationId xmlns:a16="http://schemas.microsoft.com/office/drawing/2014/main" id="{ADFCEE2E-A21B-4064-93EE-A2E7A581A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E94EF-D5AB-4C9B-B5EF-CF45B09DBE5C}"/>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138714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30AA-80A0-4F43-8647-D7BE18969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09D00F-665D-4746-A2A7-048B52394E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AEB60-47B5-4F20-95A3-8B4187B10EE7}"/>
              </a:ext>
            </a:extLst>
          </p:cNvPr>
          <p:cNvSpPr>
            <a:spLocks noGrp="1"/>
          </p:cNvSpPr>
          <p:nvPr>
            <p:ph type="dt" sz="half" idx="10"/>
          </p:nvPr>
        </p:nvSpPr>
        <p:spPr/>
        <p:txBody>
          <a:bodyPr/>
          <a:lstStyle/>
          <a:p>
            <a:fld id="{01A36CB1-3A57-4550-AE0B-CFB9C490F55E}" type="datetime1">
              <a:rPr lang="en-US" smtClean="0"/>
              <a:t>10/21/2021</a:t>
            </a:fld>
            <a:endParaRPr lang="en-US"/>
          </a:p>
        </p:txBody>
      </p:sp>
      <p:sp>
        <p:nvSpPr>
          <p:cNvPr id="5" name="Footer Placeholder 4">
            <a:extLst>
              <a:ext uri="{FF2B5EF4-FFF2-40B4-BE49-F238E27FC236}">
                <a16:creationId xmlns:a16="http://schemas.microsoft.com/office/drawing/2014/main" id="{77BD2A97-94F5-4AA3-ABA2-23CA12E37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9528B-8ED5-4847-BF06-83C3B0D0909F}"/>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038324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01FEB-7EEB-46E7-A4C5-52DB0A726A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1D6B7C-4EB5-4B6D-8FE6-E0C7B39C0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C4CBE4-12E0-4DB4-9967-5E91C04F6CBD}"/>
              </a:ext>
            </a:extLst>
          </p:cNvPr>
          <p:cNvSpPr>
            <a:spLocks noGrp="1"/>
          </p:cNvSpPr>
          <p:nvPr>
            <p:ph type="dt" sz="half" idx="10"/>
          </p:nvPr>
        </p:nvSpPr>
        <p:spPr/>
        <p:txBody>
          <a:bodyPr/>
          <a:lstStyle/>
          <a:p>
            <a:fld id="{6DB6D73C-00D8-4D4C-B673-1B7F2B6AA8C3}" type="datetime1">
              <a:rPr lang="en-US" smtClean="0"/>
              <a:t>10/21/2021</a:t>
            </a:fld>
            <a:endParaRPr lang="en-US"/>
          </a:p>
        </p:txBody>
      </p:sp>
      <p:sp>
        <p:nvSpPr>
          <p:cNvPr id="5" name="Footer Placeholder 4">
            <a:extLst>
              <a:ext uri="{FF2B5EF4-FFF2-40B4-BE49-F238E27FC236}">
                <a16:creationId xmlns:a16="http://schemas.microsoft.com/office/drawing/2014/main" id="{29830F4A-A4FF-4AA1-93DD-9B489C48E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406B1-D8DD-46D4-95EC-6C9F22C82465}"/>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090331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A3C7-3587-4A57-A74E-3083274FAA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5A9A0-F984-404A-B046-F84A85DE6A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2A0649-5A96-4934-AFCB-7F032730D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052022-EF70-479E-9A6E-096920BDCA09}"/>
              </a:ext>
            </a:extLst>
          </p:cNvPr>
          <p:cNvSpPr>
            <a:spLocks noGrp="1"/>
          </p:cNvSpPr>
          <p:nvPr>
            <p:ph type="dt" sz="half" idx="10"/>
          </p:nvPr>
        </p:nvSpPr>
        <p:spPr/>
        <p:txBody>
          <a:bodyPr/>
          <a:lstStyle/>
          <a:p>
            <a:fld id="{7CD22719-E059-45A6-8F2C-C5F0AA15CFDF}" type="datetime1">
              <a:rPr lang="en-US" smtClean="0"/>
              <a:t>10/21/2021</a:t>
            </a:fld>
            <a:endParaRPr lang="en-US"/>
          </a:p>
        </p:txBody>
      </p:sp>
      <p:sp>
        <p:nvSpPr>
          <p:cNvPr id="6" name="Footer Placeholder 5">
            <a:extLst>
              <a:ext uri="{FF2B5EF4-FFF2-40B4-BE49-F238E27FC236}">
                <a16:creationId xmlns:a16="http://schemas.microsoft.com/office/drawing/2014/main" id="{5901F383-E938-4CC6-ACF8-2CCB2860C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79FF3-FCB0-4774-80C4-C4A64585ACAB}"/>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843997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80174-9CB8-45FF-B6F4-F26D3806BA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76A8A2-1202-4526-8FC2-1000AD2D80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EC1322-4716-4F56-8CA0-7BB5528CF6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CA3601-CBE0-41D5-91CE-370980EEA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3E082-0DB7-47EB-B01F-7C2FDE1B13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C289F-D6AF-438C-A0E4-54AE221159A9}"/>
              </a:ext>
            </a:extLst>
          </p:cNvPr>
          <p:cNvSpPr>
            <a:spLocks noGrp="1"/>
          </p:cNvSpPr>
          <p:nvPr>
            <p:ph type="dt" sz="half" idx="10"/>
          </p:nvPr>
        </p:nvSpPr>
        <p:spPr/>
        <p:txBody>
          <a:bodyPr/>
          <a:lstStyle/>
          <a:p>
            <a:fld id="{57F0C747-219D-4004-80D7-EA6E9E2B6194}" type="datetime1">
              <a:rPr lang="en-US" smtClean="0"/>
              <a:t>10/21/2021</a:t>
            </a:fld>
            <a:endParaRPr lang="en-US"/>
          </a:p>
        </p:txBody>
      </p:sp>
      <p:sp>
        <p:nvSpPr>
          <p:cNvPr id="8" name="Footer Placeholder 7">
            <a:extLst>
              <a:ext uri="{FF2B5EF4-FFF2-40B4-BE49-F238E27FC236}">
                <a16:creationId xmlns:a16="http://schemas.microsoft.com/office/drawing/2014/main" id="{AA294887-9FCA-482C-977B-B8ED14AFC6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6A6172-9BBD-4B90-AD32-332C4038B77C}"/>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946335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87EF-05EE-4CE0-9D49-8905826DBD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62EB06-6778-4284-B9BF-17FCAF8EAE90}"/>
              </a:ext>
            </a:extLst>
          </p:cNvPr>
          <p:cNvSpPr>
            <a:spLocks noGrp="1"/>
          </p:cNvSpPr>
          <p:nvPr>
            <p:ph type="dt" sz="half" idx="10"/>
          </p:nvPr>
        </p:nvSpPr>
        <p:spPr/>
        <p:txBody>
          <a:bodyPr/>
          <a:lstStyle/>
          <a:p>
            <a:fld id="{7511EF1D-05F4-4B3B-AAAF-DE7E4B0B44F3}" type="datetime1">
              <a:rPr lang="en-US" smtClean="0"/>
              <a:t>10/21/2021</a:t>
            </a:fld>
            <a:endParaRPr lang="en-US"/>
          </a:p>
        </p:txBody>
      </p:sp>
      <p:sp>
        <p:nvSpPr>
          <p:cNvPr id="4" name="Footer Placeholder 3">
            <a:extLst>
              <a:ext uri="{FF2B5EF4-FFF2-40B4-BE49-F238E27FC236}">
                <a16:creationId xmlns:a16="http://schemas.microsoft.com/office/drawing/2014/main" id="{51D94C7B-733D-4FBA-9B97-18380BCEBD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640777-7F6B-438B-A4BA-B5B4C37B3187}"/>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488206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1A3C68-4DC6-4603-9CE1-2567C570B57C}"/>
              </a:ext>
            </a:extLst>
          </p:cNvPr>
          <p:cNvSpPr>
            <a:spLocks noGrp="1"/>
          </p:cNvSpPr>
          <p:nvPr>
            <p:ph type="dt" sz="half" idx="10"/>
          </p:nvPr>
        </p:nvSpPr>
        <p:spPr/>
        <p:txBody>
          <a:bodyPr/>
          <a:lstStyle/>
          <a:p>
            <a:fld id="{49F6DA24-4474-436E-AFC3-78927332C955}" type="datetime1">
              <a:rPr lang="en-US" smtClean="0"/>
              <a:t>10/21/2021</a:t>
            </a:fld>
            <a:endParaRPr lang="en-US"/>
          </a:p>
        </p:txBody>
      </p:sp>
      <p:sp>
        <p:nvSpPr>
          <p:cNvPr id="3" name="Footer Placeholder 2">
            <a:extLst>
              <a:ext uri="{FF2B5EF4-FFF2-40B4-BE49-F238E27FC236}">
                <a16:creationId xmlns:a16="http://schemas.microsoft.com/office/drawing/2014/main" id="{531A6263-255B-4FD7-83DC-50942B5B99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C5BAB8-A75A-48EF-A0BA-9BE85B54C8C8}"/>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016784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8EB9-4CEF-4C8D-90EC-AFBD7102D2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C7A215-1415-4F07-848E-7E6AFEB9C9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463820-A6C9-48FB-B668-8B06BC4B7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54E3D7-3A46-4EC7-B9BE-6C8407182AC9}"/>
              </a:ext>
            </a:extLst>
          </p:cNvPr>
          <p:cNvSpPr>
            <a:spLocks noGrp="1"/>
          </p:cNvSpPr>
          <p:nvPr>
            <p:ph type="dt" sz="half" idx="10"/>
          </p:nvPr>
        </p:nvSpPr>
        <p:spPr/>
        <p:txBody>
          <a:bodyPr/>
          <a:lstStyle/>
          <a:p>
            <a:fld id="{6257B89E-B8F5-46A3-BC93-404FB544F235}" type="datetime1">
              <a:rPr lang="en-US" smtClean="0"/>
              <a:t>10/21/2021</a:t>
            </a:fld>
            <a:endParaRPr lang="en-US"/>
          </a:p>
        </p:txBody>
      </p:sp>
      <p:sp>
        <p:nvSpPr>
          <p:cNvPr id="6" name="Footer Placeholder 5">
            <a:extLst>
              <a:ext uri="{FF2B5EF4-FFF2-40B4-BE49-F238E27FC236}">
                <a16:creationId xmlns:a16="http://schemas.microsoft.com/office/drawing/2014/main" id="{F182FB32-6959-4AEA-8D8C-E3EBE7F85C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BC337-8999-4E3D-93B3-495E27072178}"/>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167596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30AA-80A0-4F43-8647-D7BE18969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09D00F-665D-4746-A2A7-048B52394E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AEB60-47B5-4F20-95A3-8B4187B10EE7}"/>
              </a:ext>
            </a:extLst>
          </p:cNvPr>
          <p:cNvSpPr>
            <a:spLocks noGrp="1"/>
          </p:cNvSpPr>
          <p:nvPr>
            <p:ph type="dt" sz="half" idx="10"/>
          </p:nvPr>
        </p:nvSpPr>
        <p:spPr/>
        <p:txBody>
          <a:bodyPr/>
          <a:lstStyle/>
          <a:p>
            <a:fld id="{56B7A04B-55D3-482A-BC5F-08D1C30D0398}" type="datetime1">
              <a:rPr lang="en-US" smtClean="0"/>
              <a:t>10/21/2021</a:t>
            </a:fld>
            <a:endParaRPr lang="en-US"/>
          </a:p>
        </p:txBody>
      </p:sp>
      <p:sp>
        <p:nvSpPr>
          <p:cNvPr id="5" name="Footer Placeholder 4">
            <a:extLst>
              <a:ext uri="{FF2B5EF4-FFF2-40B4-BE49-F238E27FC236}">
                <a16:creationId xmlns:a16="http://schemas.microsoft.com/office/drawing/2014/main" id="{77BD2A97-94F5-4AA3-ABA2-23CA12E37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9528B-8ED5-4847-BF06-83C3B0D0909F}"/>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264273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CC48-7541-40A5-84F7-B9143E99C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903D3D-A3B7-4F12-845A-7D1EE9371F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CB1B5A-937E-4737-B214-09376BA1D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7B04A-A0EA-4DAD-BC16-73A331BCD43E}"/>
              </a:ext>
            </a:extLst>
          </p:cNvPr>
          <p:cNvSpPr>
            <a:spLocks noGrp="1"/>
          </p:cNvSpPr>
          <p:nvPr>
            <p:ph type="dt" sz="half" idx="10"/>
          </p:nvPr>
        </p:nvSpPr>
        <p:spPr/>
        <p:txBody>
          <a:bodyPr/>
          <a:lstStyle/>
          <a:p>
            <a:fld id="{22E36BC8-ED08-4B4E-AB25-BC0C27BBFAB9}" type="datetime1">
              <a:rPr lang="en-US" smtClean="0"/>
              <a:t>10/21/2021</a:t>
            </a:fld>
            <a:endParaRPr lang="en-US"/>
          </a:p>
        </p:txBody>
      </p:sp>
      <p:sp>
        <p:nvSpPr>
          <p:cNvPr id="6" name="Footer Placeholder 5">
            <a:extLst>
              <a:ext uri="{FF2B5EF4-FFF2-40B4-BE49-F238E27FC236}">
                <a16:creationId xmlns:a16="http://schemas.microsoft.com/office/drawing/2014/main" id="{4D103F59-55B6-4174-BE2C-BD853E8155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66EE1-2D05-483D-96BE-55E5B19DDEDF}"/>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8000465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51DA-989F-488D-AF52-DBFE08D523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BDD06F-C69B-4709-833E-F85C8A35B3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6EA10-C090-490B-BDE4-185F4E5BC30F}"/>
              </a:ext>
            </a:extLst>
          </p:cNvPr>
          <p:cNvSpPr>
            <a:spLocks noGrp="1"/>
          </p:cNvSpPr>
          <p:nvPr>
            <p:ph type="dt" sz="half" idx="10"/>
          </p:nvPr>
        </p:nvSpPr>
        <p:spPr/>
        <p:txBody>
          <a:bodyPr/>
          <a:lstStyle/>
          <a:p>
            <a:fld id="{5DE65E58-DD02-4782-9364-8E4E33EF770A}" type="datetime1">
              <a:rPr lang="en-US" smtClean="0"/>
              <a:t>10/21/2021</a:t>
            </a:fld>
            <a:endParaRPr lang="en-US"/>
          </a:p>
        </p:txBody>
      </p:sp>
      <p:sp>
        <p:nvSpPr>
          <p:cNvPr id="5" name="Footer Placeholder 4">
            <a:extLst>
              <a:ext uri="{FF2B5EF4-FFF2-40B4-BE49-F238E27FC236}">
                <a16:creationId xmlns:a16="http://schemas.microsoft.com/office/drawing/2014/main" id="{7D8C18C2-D182-4738-AF9B-6E6BBE3EE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E895B-8A1C-4009-801E-52229E6EB017}"/>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97009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6B07E7-4571-4C0F-82E9-F0050ED16D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F49297-ACD9-4828-B047-B6878C4D5B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6761FE-94D7-495E-AB45-90E11EB0E0AA}"/>
              </a:ext>
            </a:extLst>
          </p:cNvPr>
          <p:cNvSpPr>
            <a:spLocks noGrp="1"/>
          </p:cNvSpPr>
          <p:nvPr>
            <p:ph type="dt" sz="half" idx="10"/>
          </p:nvPr>
        </p:nvSpPr>
        <p:spPr/>
        <p:txBody>
          <a:bodyPr/>
          <a:lstStyle/>
          <a:p>
            <a:fld id="{548267DB-A51E-41C6-89EC-088CF52CDD20}" type="datetime1">
              <a:rPr lang="en-US" smtClean="0"/>
              <a:t>10/21/2021</a:t>
            </a:fld>
            <a:endParaRPr lang="en-US"/>
          </a:p>
        </p:txBody>
      </p:sp>
      <p:sp>
        <p:nvSpPr>
          <p:cNvPr id="5" name="Footer Placeholder 4">
            <a:extLst>
              <a:ext uri="{FF2B5EF4-FFF2-40B4-BE49-F238E27FC236}">
                <a16:creationId xmlns:a16="http://schemas.microsoft.com/office/drawing/2014/main" id="{C390FDC4-E295-41EE-A7EE-FF20C7424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51752B-44B3-4986-851F-36F71216056A}"/>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6260334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FE9B-0B03-4945-B728-FC8ED048280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96081AC-8C4A-4E05-A118-22C383CE3EE6}"/>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12956-61F3-4BCC-9E3E-196BB8447BF8}"/>
              </a:ext>
            </a:extLst>
          </p:cNvPr>
          <p:cNvSpPr>
            <a:spLocks noGrp="1"/>
          </p:cNvSpPr>
          <p:nvPr>
            <p:ph type="dt" sz="half" idx="10"/>
          </p:nvPr>
        </p:nvSpPr>
        <p:spPr/>
        <p:txBody>
          <a:bodyPr/>
          <a:lstStyle/>
          <a:p>
            <a:fld id="{BEA01497-B2D6-4EB3-B5B8-CEBAA87CDD70}" type="datetime1">
              <a:rPr lang="en-US" smtClean="0"/>
              <a:t>10/21/2021</a:t>
            </a:fld>
            <a:endParaRPr lang="en-US"/>
          </a:p>
        </p:txBody>
      </p:sp>
      <p:sp>
        <p:nvSpPr>
          <p:cNvPr id="5" name="Footer Placeholder 4">
            <a:extLst>
              <a:ext uri="{FF2B5EF4-FFF2-40B4-BE49-F238E27FC236}">
                <a16:creationId xmlns:a16="http://schemas.microsoft.com/office/drawing/2014/main" id="{B62BC940-1008-4F5D-ACDC-F66ADFE75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AAED7-AA39-4299-BF23-C7046AEC019B}"/>
              </a:ext>
            </a:extLst>
          </p:cNvPr>
          <p:cNvSpPr>
            <a:spLocks noGrp="1"/>
          </p:cNvSpPr>
          <p:nvPr>
            <p:ph type="sldNum" sz="quarter" idx="12"/>
          </p:nvPr>
        </p:nvSpPr>
        <p:spPr/>
        <p:txBody>
          <a:bodyPr/>
          <a:lstStyle/>
          <a:p>
            <a:fld id="{F02D5962-6A42-4E2C-AB06-D6161C173A88}" type="slidenum">
              <a:rPr lang="en-US" smtClean="0"/>
              <a:t>‹#›</a:t>
            </a:fld>
            <a:endParaRPr lang="en-US"/>
          </a:p>
        </p:txBody>
      </p:sp>
    </p:spTree>
    <p:extLst>
      <p:ext uri="{BB962C8B-B14F-4D97-AF65-F5344CB8AC3E}">
        <p14:creationId xmlns:p14="http://schemas.microsoft.com/office/powerpoint/2010/main" val="310693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01FEB-7EEB-46E7-A4C5-52DB0A726A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1D6B7C-4EB5-4B6D-8FE6-E0C7B39C0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C4CBE4-12E0-4DB4-9967-5E91C04F6CBD}"/>
              </a:ext>
            </a:extLst>
          </p:cNvPr>
          <p:cNvSpPr>
            <a:spLocks noGrp="1"/>
          </p:cNvSpPr>
          <p:nvPr>
            <p:ph type="dt" sz="half" idx="10"/>
          </p:nvPr>
        </p:nvSpPr>
        <p:spPr/>
        <p:txBody>
          <a:bodyPr/>
          <a:lstStyle/>
          <a:p>
            <a:fld id="{2D23906A-6913-49C7-BD1A-F2A05CC0B291}" type="datetime1">
              <a:rPr lang="en-US" smtClean="0"/>
              <a:t>10/21/2021</a:t>
            </a:fld>
            <a:endParaRPr lang="en-US"/>
          </a:p>
        </p:txBody>
      </p:sp>
      <p:sp>
        <p:nvSpPr>
          <p:cNvPr id="5" name="Footer Placeholder 4">
            <a:extLst>
              <a:ext uri="{FF2B5EF4-FFF2-40B4-BE49-F238E27FC236}">
                <a16:creationId xmlns:a16="http://schemas.microsoft.com/office/drawing/2014/main" id="{29830F4A-A4FF-4AA1-93DD-9B489C48E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406B1-D8DD-46D4-95EC-6C9F22C82465}"/>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752805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A3C7-3587-4A57-A74E-3083274FAA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5A9A0-F984-404A-B046-F84A85DE6A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2A0649-5A96-4934-AFCB-7F032730D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052022-EF70-479E-9A6E-096920BDCA09}"/>
              </a:ext>
            </a:extLst>
          </p:cNvPr>
          <p:cNvSpPr>
            <a:spLocks noGrp="1"/>
          </p:cNvSpPr>
          <p:nvPr>
            <p:ph type="dt" sz="half" idx="10"/>
          </p:nvPr>
        </p:nvSpPr>
        <p:spPr/>
        <p:txBody>
          <a:bodyPr/>
          <a:lstStyle/>
          <a:p>
            <a:fld id="{507352DB-4726-4AF8-87BD-1D54A5EECA7C}" type="datetime1">
              <a:rPr lang="en-US" smtClean="0"/>
              <a:t>10/21/2021</a:t>
            </a:fld>
            <a:endParaRPr lang="en-US"/>
          </a:p>
        </p:txBody>
      </p:sp>
      <p:sp>
        <p:nvSpPr>
          <p:cNvPr id="6" name="Footer Placeholder 5">
            <a:extLst>
              <a:ext uri="{FF2B5EF4-FFF2-40B4-BE49-F238E27FC236}">
                <a16:creationId xmlns:a16="http://schemas.microsoft.com/office/drawing/2014/main" id="{5901F383-E938-4CC6-ACF8-2CCB2860C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79FF3-FCB0-4774-80C4-C4A64585ACAB}"/>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955364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80174-9CB8-45FF-B6F4-F26D3806BA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76A8A2-1202-4526-8FC2-1000AD2D80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EC1322-4716-4F56-8CA0-7BB5528CF6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CA3601-CBE0-41D5-91CE-370980EEA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3E082-0DB7-47EB-B01F-7C2FDE1B13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C289F-D6AF-438C-A0E4-54AE221159A9}"/>
              </a:ext>
            </a:extLst>
          </p:cNvPr>
          <p:cNvSpPr>
            <a:spLocks noGrp="1"/>
          </p:cNvSpPr>
          <p:nvPr>
            <p:ph type="dt" sz="half" idx="10"/>
          </p:nvPr>
        </p:nvSpPr>
        <p:spPr/>
        <p:txBody>
          <a:bodyPr/>
          <a:lstStyle/>
          <a:p>
            <a:fld id="{3D71DA43-066E-418A-B120-C44028C54460}" type="datetime1">
              <a:rPr lang="en-US" smtClean="0"/>
              <a:t>10/21/2021</a:t>
            </a:fld>
            <a:endParaRPr lang="en-US"/>
          </a:p>
        </p:txBody>
      </p:sp>
      <p:sp>
        <p:nvSpPr>
          <p:cNvPr id="8" name="Footer Placeholder 7">
            <a:extLst>
              <a:ext uri="{FF2B5EF4-FFF2-40B4-BE49-F238E27FC236}">
                <a16:creationId xmlns:a16="http://schemas.microsoft.com/office/drawing/2014/main" id="{AA294887-9FCA-482C-977B-B8ED14AFC6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6A6172-9BBD-4B90-AD32-332C4038B77C}"/>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465878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87EF-05EE-4CE0-9D49-8905826DBD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62EB06-6778-4284-B9BF-17FCAF8EAE90}"/>
              </a:ext>
            </a:extLst>
          </p:cNvPr>
          <p:cNvSpPr>
            <a:spLocks noGrp="1"/>
          </p:cNvSpPr>
          <p:nvPr>
            <p:ph type="dt" sz="half" idx="10"/>
          </p:nvPr>
        </p:nvSpPr>
        <p:spPr/>
        <p:txBody>
          <a:bodyPr/>
          <a:lstStyle/>
          <a:p>
            <a:fld id="{1DF99FF6-0852-41B4-9EFE-66EBD27F150F}" type="datetime1">
              <a:rPr lang="en-US" smtClean="0"/>
              <a:t>10/21/2021</a:t>
            </a:fld>
            <a:endParaRPr lang="en-US"/>
          </a:p>
        </p:txBody>
      </p:sp>
      <p:sp>
        <p:nvSpPr>
          <p:cNvPr id="4" name="Footer Placeholder 3">
            <a:extLst>
              <a:ext uri="{FF2B5EF4-FFF2-40B4-BE49-F238E27FC236}">
                <a16:creationId xmlns:a16="http://schemas.microsoft.com/office/drawing/2014/main" id="{51D94C7B-733D-4FBA-9B97-18380BCEBD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640777-7F6B-438B-A4BA-B5B4C37B3187}"/>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761156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1A3C68-4DC6-4603-9CE1-2567C570B57C}"/>
              </a:ext>
            </a:extLst>
          </p:cNvPr>
          <p:cNvSpPr>
            <a:spLocks noGrp="1"/>
          </p:cNvSpPr>
          <p:nvPr>
            <p:ph type="dt" sz="half" idx="10"/>
          </p:nvPr>
        </p:nvSpPr>
        <p:spPr/>
        <p:txBody>
          <a:bodyPr/>
          <a:lstStyle/>
          <a:p>
            <a:fld id="{2EEB849F-5897-45B5-AEDD-7012D758D06F}" type="datetime1">
              <a:rPr lang="en-US" smtClean="0"/>
              <a:t>10/21/2021</a:t>
            </a:fld>
            <a:endParaRPr lang="en-US"/>
          </a:p>
        </p:txBody>
      </p:sp>
      <p:sp>
        <p:nvSpPr>
          <p:cNvPr id="3" name="Footer Placeholder 2">
            <a:extLst>
              <a:ext uri="{FF2B5EF4-FFF2-40B4-BE49-F238E27FC236}">
                <a16:creationId xmlns:a16="http://schemas.microsoft.com/office/drawing/2014/main" id="{531A6263-255B-4FD7-83DC-50942B5B99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C5BAB8-A75A-48EF-A0BA-9BE85B54C8C8}"/>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397941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8EB9-4CEF-4C8D-90EC-AFBD7102D2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C7A215-1415-4F07-848E-7E6AFEB9C9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463820-A6C9-48FB-B668-8B06BC4B7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54E3D7-3A46-4EC7-B9BE-6C8407182AC9}"/>
              </a:ext>
            </a:extLst>
          </p:cNvPr>
          <p:cNvSpPr>
            <a:spLocks noGrp="1"/>
          </p:cNvSpPr>
          <p:nvPr>
            <p:ph type="dt" sz="half" idx="10"/>
          </p:nvPr>
        </p:nvSpPr>
        <p:spPr/>
        <p:txBody>
          <a:bodyPr/>
          <a:lstStyle/>
          <a:p>
            <a:fld id="{05FC601F-9B92-4423-A547-4C9AB0141D41}" type="datetime1">
              <a:rPr lang="en-US" smtClean="0"/>
              <a:t>10/21/2021</a:t>
            </a:fld>
            <a:endParaRPr lang="en-US"/>
          </a:p>
        </p:txBody>
      </p:sp>
      <p:sp>
        <p:nvSpPr>
          <p:cNvPr id="6" name="Footer Placeholder 5">
            <a:extLst>
              <a:ext uri="{FF2B5EF4-FFF2-40B4-BE49-F238E27FC236}">
                <a16:creationId xmlns:a16="http://schemas.microsoft.com/office/drawing/2014/main" id="{F182FB32-6959-4AEA-8D8C-E3EBE7F85C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BC337-8999-4E3D-93B3-495E27072178}"/>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833651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CC48-7541-40A5-84F7-B9143E99C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903D3D-A3B7-4F12-845A-7D1EE9371F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CB1B5A-937E-4737-B214-09376BA1D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7B04A-A0EA-4DAD-BC16-73A331BCD43E}"/>
              </a:ext>
            </a:extLst>
          </p:cNvPr>
          <p:cNvSpPr>
            <a:spLocks noGrp="1"/>
          </p:cNvSpPr>
          <p:nvPr>
            <p:ph type="dt" sz="half" idx="10"/>
          </p:nvPr>
        </p:nvSpPr>
        <p:spPr/>
        <p:txBody>
          <a:bodyPr/>
          <a:lstStyle/>
          <a:p>
            <a:fld id="{EA92F69A-EF97-499E-891D-7E232759276D}" type="datetime1">
              <a:rPr lang="en-US" smtClean="0"/>
              <a:t>10/21/2021</a:t>
            </a:fld>
            <a:endParaRPr lang="en-US"/>
          </a:p>
        </p:txBody>
      </p:sp>
      <p:sp>
        <p:nvSpPr>
          <p:cNvPr id="6" name="Footer Placeholder 5">
            <a:extLst>
              <a:ext uri="{FF2B5EF4-FFF2-40B4-BE49-F238E27FC236}">
                <a16:creationId xmlns:a16="http://schemas.microsoft.com/office/drawing/2014/main" id="{4D103F59-55B6-4174-BE2C-BD853E8155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66EE1-2D05-483D-96BE-55E5B19DDEDF}"/>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308211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9304A-AA36-49F0-8C93-8BE9464AD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239B91-E945-4E48-A000-1E42BC1D03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452238-19C7-41FC-9B99-4EDA3FEB2E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E348B-B42F-49C1-9F17-03F48FD73E07}" type="datetime1">
              <a:rPr lang="en-US" smtClean="0"/>
              <a:t>10/21/2021</a:t>
            </a:fld>
            <a:endParaRPr lang="en-US"/>
          </a:p>
        </p:txBody>
      </p:sp>
      <p:sp>
        <p:nvSpPr>
          <p:cNvPr id="5" name="Footer Placeholder 4">
            <a:extLst>
              <a:ext uri="{FF2B5EF4-FFF2-40B4-BE49-F238E27FC236}">
                <a16:creationId xmlns:a16="http://schemas.microsoft.com/office/drawing/2014/main" id="{181C2642-C367-471F-910E-4F6D04F3D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184C6E-8126-46EB-BF8D-DE0AA07E4B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73919973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9304A-AA36-49F0-8C93-8BE9464AD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239B91-E945-4E48-A000-1E42BC1D03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452238-19C7-41FC-9B99-4EDA3FEB2E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543FF-667F-4BC0-BED5-AE26AADCBAC6}" type="datetime1">
              <a:rPr lang="en-US" smtClean="0"/>
              <a:t>10/21/2021</a:t>
            </a:fld>
            <a:endParaRPr lang="en-US"/>
          </a:p>
        </p:txBody>
      </p:sp>
      <p:sp>
        <p:nvSpPr>
          <p:cNvPr id="5" name="Footer Placeholder 4">
            <a:extLst>
              <a:ext uri="{FF2B5EF4-FFF2-40B4-BE49-F238E27FC236}">
                <a16:creationId xmlns:a16="http://schemas.microsoft.com/office/drawing/2014/main" id="{181C2642-C367-471F-910E-4F6D04F3D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184C6E-8126-46EB-BF8D-DE0AA07E4B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05015398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hyperlink" Target="https://creativecommons.org/licenses/by-nc-sa/3.0/" TargetMode="External"/><Relationship Id="rId4" Type="http://schemas.openxmlformats.org/officeDocument/2006/relationships/hyperlink" Target="https://www.flickr.com/photos/mercurous/1161843380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hyperlink" Target="https://www.publicdomainpictures.net/en/view-image.php?image=18916&amp;picture=remote-control-for-tv"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hyperlink" Target="https://www.publicdomainpictures.net/en/view-image.php?image=18916&amp;picture=remote-control-for-tv"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www.publicdomainpictures.net/en/view-image.php?image=18916&amp;picture=remote-control-for-tv"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schoolsysadmin.blogspot.com/2020/08/holistic-it-education-learning-secure.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QuickStyle" Target="../diagrams/quickStyle3.xml"/><Relationship Id="rId11" Type="http://schemas.openxmlformats.org/officeDocument/2006/relationships/image" Target="../media/image18.png"/><Relationship Id="rId5" Type="http://schemas.openxmlformats.org/officeDocument/2006/relationships/diagramLayout" Target="../diagrams/layout3.xml"/><Relationship Id="rId10" Type="http://schemas.openxmlformats.org/officeDocument/2006/relationships/image" Target="../media/image17.png"/><Relationship Id="rId4" Type="http://schemas.openxmlformats.org/officeDocument/2006/relationships/diagramData" Target="../diagrams/data3.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DB16-DDA0-4774-AC73-C50237927A26}"/>
              </a:ext>
            </a:extLst>
          </p:cNvPr>
          <p:cNvSpPr>
            <a:spLocks noGrp="1"/>
          </p:cNvSpPr>
          <p:nvPr>
            <p:ph type="ctrTitle"/>
          </p:nvPr>
        </p:nvSpPr>
        <p:spPr>
          <a:xfrm>
            <a:off x="6746628" y="921076"/>
            <a:ext cx="4645250" cy="2889114"/>
          </a:xfrm>
        </p:spPr>
        <p:txBody>
          <a:bodyPr anchor="b">
            <a:normAutofit/>
          </a:bodyPr>
          <a:lstStyle/>
          <a:p>
            <a:pPr algn="l"/>
            <a:r>
              <a:rPr lang="en-US" sz="4700" b="1" dirty="0">
                <a:effectLst/>
                <a:latin typeface="Helvetica" panose="020B0604020202020204" pitchFamily="34" charset="0"/>
              </a:rPr>
              <a:t>Getting started with AI &amp; Computer Vision</a:t>
            </a:r>
            <a:endParaRPr lang="en-US" sz="4700" dirty="0"/>
          </a:p>
        </p:txBody>
      </p:sp>
      <p:sp>
        <p:nvSpPr>
          <p:cNvPr id="3" name="Subtitle 2">
            <a:extLst>
              <a:ext uri="{FF2B5EF4-FFF2-40B4-BE49-F238E27FC236}">
                <a16:creationId xmlns:a16="http://schemas.microsoft.com/office/drawing/2014/main" id="{5FD23C90-B084-4AA9-8F71-51CD7EECF3DD}"/>
              </a:ext>
            </a:extLst>
          </p:cNvPr>
          <p:cNvSpPr>
            <a:spLocks noGrp="1"/>
          </p:cNvSpPr>
          <p:nvPr>
            <p:ph type="subTitle" idx="1"/>
          </p:nvPr>
        </p:nvSpPr>
        <p:spPr>
          <a:xfrm>
            <a:off x="6746628" y="4724589"/>
            <a:ext cx="4645250" cy="1147863"/>
          </a:xfrm>
        </p:spPr>
        <p:txBody>
          <a:bodyPr anchor="t">
            <a:normAutofit/>
          </a:bodyPr>
          <a:lstStyle/>
          <a:p>
            <a:pPr algn="l"/>
            <a:r>
              <a:rPr lang="en-US" sz="2000" b="1">
                <a:effectLst/>
                <a:latin typeface="Helvetica" panose="020B0604020202020204" pitchFamily="34" charset="0"/>
              </a:rPr>
              <a:t>A guide of obstacles &amp; insights from the field</a:t>
            </a:r>
            <a:endParaRPr lang="en-US" sz="2000"/>
          </a:p>
        </p:txBody>
      </p:sp>
      <p:sp>
        <p:nvSpPr>
          <p:cNvPr id="10"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4039ED6-BEC8-4667-AB4C-40C6B1497B0F}"/>
              </a:ext>
            </a:extLst>
          </p:cNvPr>
          <p:cNvPicPr>
            <a:picLocks noChangeAspect="1"/>
          </p:cNvPicPr>
          <p:nvPr/>
        </p:nvPicPr>
        <p:blipFill rotWithShape="1">
          <a:blip r:embed="rId3"/>
          <a:srcRect r="11800" b="1"/>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Slide Number Placeholder 3">
            <a:extLst>
              <a:ext uri="{FF2B5EF4-FFF2-40B4-BE49-F238E27FC236}">
                <a16:creationId xmlns:a16="http://schemas.microsoft.com/office/drawing/2014/main" id="{A3DA9B0B-855F-446C-8A19-5AAB0DE71B08}"/>
              </a:ext>
            </a:extLst>
          </p:cNvPr>
          <p:cNvSpPr>
            <a:spLocks noGrp="1"/>
          </p:cNvSpPr>
          <p:nvPr>
            <p:ph type="sldNum" sz="quarter" idx="12"/>
          </p:nvPr>
        </p:nvSpPr>
        <p:spPr/>
        <p:txBody>
          <a:bodyPr/>
          <a:lstStyle/>
          <a:p>
            <a:fld id="{4854181D-6920-4594-9A5D-6CE56DC9F8B2}" type="slidenum">
              <a:rPr lang="en-US" smtClean="0"/>
              <a:t>1</a:t>
            </a:fld>
            <a:endParaRPr lang="en-US"/>
          </a:p>
        </p:txBody>
      </p:sp>
    </p:spTree>
    <p:extLst>
      <p:ext uri="{BB962C8B-B14F-4D97-AF65-F5344CB8AC3E}">
        <p14:creationId xmlns:p14="http://schemas.microsoft.com/office/powerpoint/2010/main" val="1779034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822"/>
    </mc:Choice>
    <mc:Fallback xmlns="">
      <p:transition spd="slow" advTm="98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5066883-2B86-4796-BAB2-31133A81DFA0}"/>
              </a:ext>
            </a:extLst>
          </p:cNvPr>
          <p:cNvSpPr>
            <a:spLocks noGrp="1"/>
          </p:cNvSpPr>
          <p:nvPr>
            <p:ph type="title"/>
          </p:nvPr>
        </p:nvSpPr>
        <p:spPr>
          <a:xfrm>
            <a:off x="838200" y="557188"/>
            <a:ext cx="10515600" cy="1133499"/>
          </a:xfrm>
          <a:solidFill>
            <a:schemeClr val="tx1">
              <a:lumMod val="75000"/>
              <a:lumOff val="25000"/>
            </a:schemeClr>
          </a:solidFill>
        </p:spPr>
        <p:txBody>
          <a:bodyPr vert="horz" lIns="91440" tIns="45720" rIns="91440" bIns="45720" rtlCol="0" anchor="ctr">
            <a:normAutofit/>
          </a:bodyPr>
          <a:lstStyle/>
          <a:p>
            <a:pPr algn="ctr"/>
            <a:r>
              <a:rPr lang="en-US" sz="5200" kern="1200">
                <a:solidFill>
                  <a:schemeClr val="bg1"/>
                </a:solidFill>
                <a:latin typeface="+mj-lt"/>
                <a:ea typeface="+mj-ea"/>
                <a:cs typeface="+mj-cs"/>
              </a:rPr>
              <a:t>Key Terms: Channels</a:t>
            </a:r>
          </a:p>
        </p:txBody>
      </p:sp>
      <p:sp>
        <p:nvSpPr>
          <p:cNvPr id="8" name="TextBox 7">
            <a:extLst>
              <a:ext uri="{FF2B5EF4-FFF2-40B4-BE49-F238E27FC236}">
                <a16:creationId xmlns:a16="http://schemas.microsoft.com/office/drawing/2014/main" id="{55B18D44-3F64-49D0-960A-375DB400C5F5}"/>
              </a:ext>
            </a:extLst>
          </p:cNvPr>
          <p:cNvSpPr txBox="1"/>
          <p:nvPr/>
        </p:nvSpPr>
        <p:spPr>
          <a:xfrm>
            <a:off x="10944873" y="3428999"/>
            <a:ext cx="1003801" cy="461665"/>
          </a:xfrm>
          <a:prstGeom prst="rect">
            <a:avLst/>
          </a:prstGeom>
          <a:noFill/>
        </p:spPr>
        <p:txBody>
          <a:bodyPr wrap="none" rtlCol="0">
            <a:spAutoFit/>
          </a:bodyPr>
          <a:lstStyle/>
          <a:p>
            <a:r>
              <a:rPr lang="en-US" sz="2400" b="1"/>
              <a:t>(5,5,3)</a:t>
            </a:r>
          </a:p>
        </p:txBody>
      </p:sp>
      <p:pic>
        <p:nvPicPr>
          <p:cNvPr id="6" name="Picture 5">
            <a:extLst>
              <a:ext uri="{FF2B5EF4-FFF2-40B4-BE49-F238E27FC236}">
                <a16:creationId xmlns:a16="http://schemas.microsoft.com/office/drawing/2014/main" id="{64A455A9-CCBD-47F1-BE19-5297A5914AE7}"/>
              </a:ext>
            </a:extLst>
          </p:cNvPr>
          <p:cNvPicPr>
            <a:picLocks noChangeAspect="1"/>
          </p:cNvPicPr>
          <p:nvPr/>
        </p:nvPicPr>
        <p:blipFill>
          <a:blip r:embed="rId3"/>
          <a:stretch>
            <a:fillRect/>
          </a:stretch>
        </p:blipFill>
        <p:spPr>
          <a:xfrm>
            <a:off x="1748381" y="1995666"/>
            <a:ext cx="8695238" cy="2866667"/>
          </a:xfrm>
          <a:prstGeom prst="rect">
            <a:avLst/>
          </a:prstGeom>
        </p:spPr>
      </p:pic>
      <p:grpSp>
        <p:nvGrpSpPr>
          <p:cNvPr id="4" name="Group 3">
            <a:extLst>
              <a:ext uri="{FF2B5EF4-FFF2-40B4-BE49-F238E27FC236}">
                <a16:creationId xmlns:a16="http://schemas.microsoft.com/office/drawing/2014/main" id="{4F11A8D5-0659-4386-952A-74FF0004E574}"/>
              </a:ext>
            </a:extLst>
          </p:cNvPr>
          <p:cNvGrpSpPr/>
          <p:nvPr/>
        </p:nvGrpSpPr>
        <p:grpSpPr>
          <a:xfrm>
            <a:off x="5196840" y="5064051"/>
            <a:ext cx="1798320" cy="1626322"/>
            <a:chOff x="365760" y="4192560"/>
            <a:chExt cx="2468880" cy="2408693"/>
          </a:xfrm>
        </p:grpSpPr>
        <p:sp>
          <p:nvSpPr>
            <p:cNvPr id="2" name="Rectangle 1">
              <a:extLst>
                <a:ext uri="{FF2B5EF4-FFF2-40B4-BE49-F238E27FC236}">
                  <a16:creationId xmlns:a16="http://schemas.microsoft.com/office/drawing/2014/main" id="{2523B159-3537-4CA5-B6F4-E81F4AFBD020}"/>
                </a:ext>
              </a:extLst>
            </p:cNvPr>
            <p:cNvSpPr/>
            <p:nvPr/>
          </p:nvSpPr>
          <p:spPr>
            <a:xfrm>
              <a:off x="365760" y="4192560"/>
              <a:ext cx="2468880" cy="2408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5CE21B-B21E-4BCE-893C-2096E0A59882}"/>
                </a:ext>
              </a:extLst>
            </p:cNvPr>
            <p:cNvSpPr/>
            <p:nvPr/>
          </p:nvSpPr>
          <p:spPr>
            <a:xfrm>
              <a:off x="838200" y="4668346"/>
              <a:ext cx="1508760" cy="1447800"/>
            </a:xfrm>
            <a:prstGeom prst="rect">
              <a:avLst/>
            </a:prstGeom>
            <a:solidFill>
              <a:srgbClr val="FF05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A84AB28-F128-417B-9F7A-E47F948047DF}"/>
              </a:ext>
            </a:extLst>
          </p:cNvPr>
          <p:cNvSpPr txBox="1"/>
          <p:nvPr/>
        </p:nvSpPr>
        <p:spPr>
          <a:xfrm>
            <a:off x="10944873" y="4069079"/>
            <a:ext cx="1147750" cy="461665"/>
          </a:xfrm>
          <a:prstGeom prst="rect">
            <a:avLst/>
          </a:prstGeom>
          <a:noFill/>
        </p:spPr>
        <p:txBody>
          <a:bodyPr wrap="none" rtlCol="0">
            <a:spAutoFit/>
          </a:bodyPr>
          <a:lstStyle/>
          <a:p>
            <a:r>
              <a:rPr lang="en-US" sz="2400" b="1"/>
              <a:t>(W,H,C)</a:t>
            </a:r>
          </a:p>
        </p:txBody>
      </p:sp>
      <p:sp>
        <p:nvSpPr>
          <p:cNvPr id="5" name="Slide Number Placeholder 4">
            <a:extLst>
              <a:ext uri="{FF2B5EF4-FFF2-40B4-BE49-F238E27FC236}">
                <a16:creationId xmlns:a16="http://schemas.microsoft.com/office/drawing/2014/main" id="{523043DB-C2BE-4A94-9E87-E97FC590F160}"/>
              </a:ext>
            </a:extLst>
          </p:cNvPr>
          <p:cNvSpPr>
            <a:spLocks noGrp="1"/>
          </p:cNvSpPr>
          <p:nvPr>
            <p:ph type="sldNum" sz="quarter" idx="12"/>
          </p:nvPr>
        </p:nvSpPr>
        <p:spPr/>
        <p:txBody>
          <a:bodyPr/>
          <a:lstStyle/>
          <a:p>
            <a:fld id="{4854181D-6920-4594-9A5D-6CE56DC9F8B2}" type="slidenum">
              <a:rPr lang="en-US" smtClean="0"/>
              <a:t>10</a:t>
            </a:fld>
            <a:endParaRPr lang="en-US"/>
          </a:p>
        </p:txBody>
      </p:sp>
    </p:spTree>
    <p:extLst>
      <p:ext uri="{BB962C8B-B14F-4D97-AF65-F5344CB8AC3E}">
        <p14:creationId xmlns:p14="http://schemas.microsoft.com/office/powerpoint/2010/main" val="118638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C4498-70CA-4BB8-B33D-56C2B0039916}"/>
              </a:ext>
            </a:extLst>
          </p:cNvPr>
          <p:cNvSpPr>
            <a:spLocks noGrp="1"/>
          </p:cNvSpPr>
          <p:nvPr>
            <p:ph type="title"/>
          </p:nvPr>
        </p:nvSpPr>
        <p:spPr>
          <a:xfrm>
            <a:off x="238125" y="365125"/>
            <a:ext cx="11715749" cy="1051551"/>
          </a:xfrm>
          <a:solidFill>
            <a:schemeClr val="tx1">
              <a:lumMod val="75000"/>
              <a:lumOff val="25000"/>
            </a:schemeClr>
          </a:solidFill>
        </p:spPr>
        <p:txBody>
          <a:bodyPr/>
          <a:lstStyle/>
          <a:p>
            <a:pPr algn="ctr"/>
            <a:r>
              <a:rPr lang="en-US">
                <a:solidFill>
                  <a:schemeClr val="bg1"/>
                </a:solidFill>
              </a:rPr>
              <a:t>My Project</a:t>
            </a:r>
          </a:p>
        </p:txBody>
      </p:sp>
      <p:pic>
        <p:nvPicPr>
          <p:cNvPr id="1026" name="Picture 2">
            <a:extLst>
              <a:ext uri="{FF2B5EF4-FFF2-40B4-BE49-F238E27FC236}">
                <a16:creationId xmlns:a16="http://schemas.microsoft.com/office/drawing/2014/main" id="{188B8F7E-C460-410A-8D56-BE642D638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280110"/>
            <a:ext cx="11715750" cy="2867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EC5335-05C0-4E38-A2D8-8B7ECFBD9E79}"/>
              </a:ext>
            </a:extLst>
          </p:cNvPr>
          <p:cNvSpPr txBox="1"/>
          <p:nvPr/>
        </p:nvSpPr>
        <p:spPr>
          <a:xfrm>
            <a:off x="4483217" y="1569061"/>
            <a:ext cx="3225563" cy="461665"/>
          </a:xfrm>
          <a:prstGeom prst="rect">
            <a:avLst/>
          </a:prstGeom>
          <a:noFill/>
        </p:spPr>
        <p:txBody>
          <a:bodyPr wrap="none" rtlCol="0">
            <a:spAutoFit/>
          </a:bodyPr>
          <a:lstStyle/>
          <a:p>
            <a:r>
              <a:rPr lang="en-US" sz="2400" b="1"/>
              <a:t>(5,5,3) + (5,5,1) = (5,5,4)</a:t>
            </a:r>
          </a:p>
        </p:txBody>
      </p:sp>
      <p:sp>
        <p:nvSpPr>
          <p:cNvPr id="4" name="Rectangle 3">
            <a:extLst>
              <a:ext uri="{FF2B5EF4-FFF2-40B4-BE49-F238E27FC236}">
                <a16:creationId xmlns:a16="http://schemas.microsoft.com/office/drawing/2014/main" id="{44F595C8-72E4-482A-A139-60960BDA878B}"/>
              </a:ext>
            </a:extLst>
          </p:cNvPr>
          <p:cNvSpPr/>
          <p:nvPr/>
        </p:nvSpPr>
        <p:spPr>
          <a:xfrm>
            <a:off x="10434638" y="3695700"/>
            <a:ext cx="502920" cy="472440"/>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0</a:t>
            </a:r>
          </a:p>
        </p:txBody>
      </p:sp>
      <p:grpSp>
        <p:nvGrpSpPr>
          <p:cNvPr id="18" name="Group 17">
            <a:extLst>
              <a:ext uri="{FF2B5EF4-FFF2-40B4-BE49-F238E27FC236}">
                <a16:creationId xmlns:a16="http://schemas.microsoft.com/office/drawing/2014/main" id="{A4B05A75-7ECA-446F-A309-C392066C9A14}"/>
              </a:ext>
            </a:extLst>
          </p:cNvPr>
          <p:cNvGrpSpPr/>
          <p:nvPr/>
        </p:nvGrpSpPr>
        <p:grpSpPr>
          <a:xfrm>
            <a:off x="3990023" y="5471728"/>
            <a:ext cx="1328737" cy="1183725"/>
            <a:chOff x="365760" y="4192560"/>
            <a:chExt cx="2468880" cy="2408693"/>
          </a:xfrm>
        </p:grpSpPr>
        <p:sp>
          <p:nvSpPr>
            <p:cNvPr id="19" name="Rectangle 18">
              <a:extLst>
                <a:ext uri="{FF2B5EF4-FFF2-40B4-BE49-F238E27FC236}">
                  <a16:creationId xmlns:a16="http://schemas.microsoft.com/office/drawing/2014/main" id="{7139D74A-6D46-4A92-9CAE-D68633828E25}"/>
                </a:ext>
              </a:extLst>
            </p:cNvPr>
            <p:cNvSpPr/>
            <p:nvPr/>
          </p:nvSpPr>
          <p:spPr>
            <a:xfrm>
              <a:off x="365760" y="4192560"/>
              <a:ext cx="2468880" cy="2408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1076EB8-BBF6-475C-A025-4D623192CCBE}"/>
                </a:ext>
              </a:extLst>
            </p:cNvPr>
            <p:cNvSpPr/>
            <p:nvPr/>
          </p:nvSpPr>
          <p:spPr>
            <a:xfrm>
              <a:off x="838200" y="4668346"/>
              <a:ext cx="1508760" cy="1447800"/>
            </a:xfrm>
            <a:prstGeom prst="rect">
              <a:avLst/>
            </a:prstGeom>
            <a:solidFill>
              <a:srgbClr val="FF05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DF3D8A0E-121B-44C5-8C40-45FF53C15B37}"/>
              </a:ext>
            </a:extLst>
          </p:cNvPr>
          <p:cNvGrpSpPr/>
          <p:nvPr/>
        </p:nvGrpSpPr>
        <p:grpSpPr>
          <a:xfrm>
            <a:off x="10035540" y="5456488"/>
            <a:ext cx="1328737" cy="1183725"/>
            <a:chOff x="9123998" y="5404759"/>
            <a:chExt cx="1798320" cy="1626322"/>
          </a:xfrm>
        </p:grpSpPr>
        <p:grpSp>
          <p:nvGrpSpPr>
            <p:cNvPr id="21" name="Group 20">
              <a:extLst>
                <a:ext uri="{FF2B5EF4-FFF2-40B4-BE49-F238E27FC236}">
                  <a16:creationId xmlns:a16="http://schemas.microsoft.com/office/drawing/2014/main" id="{4B91A2A7-DAA9-4F43-B589-9E0F3D62CCEF}"/>
                </a:ext>
              </a:extLst>
            </p:cNvPr>
            <p:cNvGrpSpPr/>
            <p:nvPr/>
          </p:nvGrpSpPr>
          <p:grpSpPr>
            <a:xfrm>
              <a:off x="9123998" y="5404759"/>
              <a:ext cx="1798320" cy="1626322"/>
              <a:chOff x="365760" y="4192560"/>
              <a:chExt cx="2468880" cy="2408693"/>
            </a:xfrm>
          </p:grpSpPr>
          <p:sp>
            <p:nvSpPr>
              <p:cNvPr id="22" name="Rectangle 21">
                <a:extLst>
                  <a:ext uri="{FF2B5EF4-FFF2-40B4-BE49-F238E27FC236}">
                    <a16:creationId xmlns:a16="http://schemas.microsoft.com/office/drawing/2014/main" id="{7E13780C-2136-4F4C-AE94-7E5C8BAFDF9C}"/>
                  </a:ext>
                </a:extLst>
              </p:cNvPr>
              <p:cNvSpPr/>
              <p:nvPr/>
            </p:nvSpPr>
            <p:spPr>
              <a:xfrm>
                <a:off x="365760" y="4192560"/>
                <a:ext cx="2468880" cy="2408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A6BC086-1FB5-48A8-8796-052935898E15}"/>
                  </a:ext>
                </a:extLst>
              </p:cNvPr>
              <p:cNvSpPr/>
              <p:nvPr/>
            </p:nvSpPr>
            <p:spPr>
              <a:xfrm>
                <a:off x="838200" y="4668346"/>
                <a:ext cx="150876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7E086A7-B66F-45B3-AB6A-5596E808E3A5}"/>
                </a:ext>
              </a:extLst>
            </p:cNvPr>
            <p:cNvSpPr/>
            <p:nvPr/>
          </p:nvSpPr>
          <p:spPr>
            <a:xfrm>
              <a:off x="9753600" y="6010877"/>
              <a:ext cx="533400" cy="4667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Plus Sign 24">
            <a:extLst>
              <a:ext uri="{FF2B5EF4-FFF2-40B4-BE49-F238E27FC236}">
                <a16:creationId xmlns:a16="http://schemas.microsoft.com/office/drawing/2014/main" id="{13BD3F71-5EA7-4911-8F64-98AECB7BFA9B}"/>
              </a:ext>
            </a:extLst>
          </p:cNvPr>
          <p:cNvSpPr/>
          <p:nvPr/>
        </p:nvSpPr>
        <p:spPr>
          <a:xfrm>
            <a:off x="7466270" y="5819887"/>
            <a:ext cx="485020" cy="48282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BEA2FCF-7BAA-4C0C-A88D-D28F038205E9}"/>
              </a:ext>
            </a:extLst>
          </p:cNvPr>
          <p:cNvSpPr>
            <a:spLocks noGrp="1"/>
          </p:cNvSpPr>
          <p:nvPr>
            <p:ph type="sldNum" sz="quarter" idx="12"/>
          </p:nvPr>
        </p:nvSpPr>
        <p:spPr>
          <a:xfrm>
            <a:off x="9063038" y="6399461"/>
            <a:ext cx="2743200" cy="365125"/>
          </a:xfrm>
        </p:spPr>
        <p:txBody>
          <a:bodyPr/>
          <a:lstStyle/>
          <a:p>
            <a:fld id="{4854181D-6920-4594-9A5D-6CE56DC9F8B2}" type="slidenum">
              <a:rPr lang="en-US" smtClean="0"/>
              <a:t>11</a:t>
            </a:fld>
            <a:endParaRPr lang="en-US" dirty="0"/>
          </a:p>
        </p:txBody>
      </p:sp>
    </p:spTree>
    <p:extLst>
      <p:ext uri="{BB962C8B-B14F-4D97-AF65-F5344CB8AC3E}">
        <p14:creationId xmlns:p14="http://schemas.microsoft.com/office/powerpoint/2010/main" val="195945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7D735-5243-4147-81C7-A6F3069C4EDF}"/>
              </a:ext>
            </a:extLst>
          </p:cNvPr>
          <p:cNvSpPr>
            <a:spLocks noGrp="1"/>
          </p:cNvSpPr>
          <p:nvPr>
            <p:ph type="title"/>
          </p:nvPr>
        </p:nvSpPr>
        <p:spPr>
          <a:xfrm>
            <a:off x="1104846" y="365125"/>
            <a:ext cx="10248954" cy="1325563"/>
          </a:xfrm>
          <a:noFill/>
        </p:spPr>
        <p:txBody>
          <a:bodyPr>
            <a:normAutofit/>
          </a:bodyPr>
          <a:lstStyle/>
          <a:p>
            <a:r>
              <a:rPr lang="en-US"/>
              <a:t>The 3 Stage Process</a:t>
            </a:r>
            <a:endParaRPr lang="en-US" sz="4400"/>
          </a:p>
        </p:txBody>
      </p:sp>
      <p:sp>
        <p:nvSpPr>
          <p:cNvPr id="6" name="Rectangle: Rounded Corners 5">
            <a:extLst>
              <a:ext uri="{FF2B5EF4-FFF2-40B4-BE49-F238E27FC236}">
                <a16:creationId xmlns:a16="http://schemas.microsoft.com/office/drawing/2014/main" id="{53161505-0CBA-45A0-A95D-C3935A2CF2FF}"/>
              </a:ext>
            </a:extLst>
          </p:cNvPr>
          <p:cNvSpPr/>
          <p:nvPr/>
        </p:nvSpPr>
        <p:spPr>
          <a:xfrm>
            <a:off x="1973148" y="1627977"/>
            <a:ext cx="2768252" cy="4652055"/>
          </a:xfrm>
          <a:prstGeom prst="round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DFE52976-95A9-4435-98D1-DBA20B0DEE10}"/>
              </a:ext>
            </a:extLst>
          </p:cNvPr>
          <p:cNvSpPr/>
          <p:nvPr/>
        </p:nvSpPr>
        <p:spPr>
          <a:xfrm>
            <a:off x="7509652" y="1653246"/>
            <a:ext cx="2768252" cy="4652055"/>
          </a:xfrm>
          <a:prstGeom prst="roundRect">
            <a:avLst/>
          </a:prstGeom>
          <a:solidFill>
            <a:schemeClr val="accent1">
              <a:lumMod val="40000"/>
              <a:lumOff val="60000"/>
            </a:schemeClr>
          </a:solidFill>
          <a:ln w="9525">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682F71DB-092A-4C2D-B30A-522D0D954657}"/>
              </a:ext>
            </a:extLst>
          </p:cNvPr>
          <p:cNvSpPr/>
          <p:nvPr/>
        </p:nvSpPr>
        <p:spPr>
          <a:xfrm>
            <a:off x="4741400" y="1627976"/>
            <a:ext cx="2768252" cy="4652055"/>
          </a:xfrm>
          <a:prstGeom prst="round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A33BCD8E-3E3B-428F-9FD2-89558F6F955F}"/>
              </a:ext>
            </a:extLst>
          </p:cNvPr>
          <p:cNvSpPr/>
          <p:nvPr/>
        </p:nvSpPr>
        <p:spPr>
          <a:xfrm>
            <a:off x="2060830" y="1684317"/>
            <a:ext cx="2592888" cy="200449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a:t>
            </a:r>
          </a:p>
        </p:txBody>
      </p:sp>
      <p:sp>
        <p:nvSpPr>
          <p:cNvPr id="10" name="Rectangle: Rounded Corners 9">
            <a:extLst>
              <a:ext uri="{FF2B5EF4-FFF2-40B4-BE49-F238E27FC236}">
                <a16:creationId xmlns:a16="http://schemas.microsoft.com/office/drawing/2014/main" id="{8380029E-9A5B-4BD8-9F64-8B63E16691FF}"/>
              </a:ext>
            </a:extLst>
          </p:cNvPr>
          <p:cNvSpPr/>
          <p:nvPr/>
        </p:nvSpPr>
        <p:spPr>
          <a:xfrm>
            <a:off x="7597334" y="1690688"/>
            <a:ext cx="2592888" cy="2004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Calibri Light" panose="020F0302020204030204"/>
                <a:ea typeface="+mn-ea"/>
                <a:cs typeface="+mn-cs"/>
              </a:rPr>
              <a:t>Results</a:t>
            </a:r>
          </a:p>
        </p:txBody>
      </p:sp>
      <p:sp>
        <p:nvSpPr>
          <p:cNvPr id="11" name="Rectangle: Rounded Corners 10">
            <a:extLst>
              <a:ext uri="{FF2B5EF4-FFF2-40B4-BE49-F238E27FC236}">
                <a16:creationId xmlns:a16="http://schemas.microsoft.com/office/drawing/2014/main" id="{28252975-A967-440C-8BA5-131CEA5FE3C5}"/>
              </a:ext>
            </a:extLst>
          </p:cNvPr>
          <p:cNvSpPr/>
          <p:nvPr/>
        </p:nvSpPr>
        <p:spPr>
          <a:xfrm>
            <a:off x="4829082" y="1675820"/>
            <a:ext cx="2592888" cy="20044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Calibri Light" panose="020F0302020204030204"/>
                <a:ea typeface="+mn-ea"/>
                <a:cs typeface="+mn-cs"/>
              </a:rPr>
              <a:t>Model</a:t>
            </a:r>
          </a:p>
        </p:txBody>
      </p:sp>
      <p:sp>
        <p:nvSpPr>
          <p:cNvPr id="12" name="Arrow: Left-Right 11">
            <a:extLst>
              <a:ext uri="{FF2B5EF4-FFF2-40B4-BE49-F238E27FC236}">
                <a16:creationId xmlns:a16="http://schemas.microsoft.com/office/drawing/2014/main" id="{E0DF2618-ACB4-4599-B860-CCA337EDB554}"/>
              </a:ext>
            </a:extLst>
          </p:cNvPr>
          <p:cNvSpPr/>
          <p:nvPr/>
        </p:nvSpPr>
        <p:spPr>
          <a:xfrm>
            <a:off x="2384021" y="5430371"/>
            <a:ext cx="7452986" cy="626302"/>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341EE4F-B8FE-4438-8735-4DD82144932A}"/>
              </a:ext>
            </a:extLst>
          </p:cNvPr>
          <p:cNvSpPr txBox="1"/>
          <p:nvPr/>
        </p:nvSpPr>
        <p:spPr>
          <a:xfrm>
            <a:off x="2173565" y="3845793"/>
            <a:ext cx="2192054"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Cleansing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Augmenting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Split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Make More</a:t>
            </a:r>
          </a:p>
        </p:txBody>
      </p:sp>
      <p:sp>
        <p:nvSpPr>
          <p:cNvPr id="14" name="TextBox 13">
            <a:extLst>
              <a:ext uri="{FF2B5EF4-FFF2-40B4-BE49-F238E27FC236}">
                <a16:creationId xmlns:a16="http://schemas.microsoft.com/office/drawing/2014/main" id="{6D1A3E7B-A68F-40CC-B8A5-D59EB834A016}"/>
              </a:ext>
            </a:extLst>
          </p:cNvPr>
          <p:cNvSpPr txBox="1"/>
          <p:nvPr/>
        </p:nvSpPr>
        <p:spPr>
          <a:xfrm>
            <a:off x="5025847" y="3836859"/>
            <a:ext cx="2192054"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SegNet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Integrated</a:t>
            </a:r>
          </a:p>
        </p:txBody>
      </p:sp>
      <p:sp>
        <p:nvSpPr>
          <p:cNvPr id="15" name="TextBox 14">
            <a:extLst>
              <a:ext uri="{FF2B5EF4-FFF2-40B4-BE49-F238E27FC236}">
                <a16:creationId xmlns:a16="http://schemas.microsoft.com/office/drawing/2014/main" id="{6438C7CA-7B0D-484F-9FFD-E0D02DFF03CF}"/>
              </a:ext>
            </a:extLst>
          </p:cNvPr>
          <p:cNvSpPr txBox="1"/>
          <p:nvPr/>
        </p:nvSpPr>
        <p:spPr>
          <a:xfrm>
            <a:off x="7797751" y="3824224"/>
            <a:ext cx="2192054"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Record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Evaluate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Make More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ED539880-767C-47F5-8D94-1BF9C6069D75}"/>
              </a:ext>
            </a:extLst>
          </p:cNvPr>
          <p:cNvPicPr>
            <a:picLocks noChangeAspect="1"/>
          </p:cNvPicPr>
          <p:nvPr/>
        </p:nvPicPr>
        <p:blipFill>
          <a:blip r:embed="rId3"/>
          <a:stretch>
            <a:fillRect/>
          </a:stretch>
        </p:blipFill>
        <p:spPr>
          <a:xfrm>
            <a:off x="299876" y="578992"/>
            <a:ext cx="804970" cy="190266"/>
          </a:xfrm>
          <a:prstGeom prst="rect">
            <a:avLst/>
          </a:prstGeom>
        </p:spPr>
      </p:pic>
      <p:sp>
        <p:nvSpPr>
          <p:cNvPr id="3" name="Slide Number Placeholder 2">
            <a:extLst>
              <a:ext uri="{FF2B5EF4-FFF2-40B4-BE49-F238E27FC236}">
                <a16:creationId xmlns:a16="http://schemas.microsoft.com/office/drawing/2014/main" id="{9264BCE9-E252-43FC-90CC-D508908C9BF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D5962-6A42-4E2C-AB06-D6161C173A8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12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7BB30C-1578-425C-B0B4-4F4EF39B4218}"/>
              </a:ext>
            </a:extLst>
          </p:cNvPr>
          <p:cNvPicPr>
            <a:picLocks noChangeAspect="1"/>
          </p:cNvPicPr>
          <p:nvPr/>
        </p:nvPicPr>
        <p:blipFill>
          <a:blip r:embed="rId3"/>
          <a:stretch>
            <a:fillRect/>
          </a:stretch>
        </p:blipFill>
        <p:spPr>
          <a:xfrm>
            <a:off x="642938" y="1674813"/>
            <a:ext cx="7756525" cy="4391025"/>
          </a:xfrm>
          <a:prstGeom prst="rect">
            <a:avLst/>
          </a:prstGeom>
        </p:spPr>
      </p:pic>
      <p:sp>
        <p:nvSpPr>
          <p:cNvPr id="3" name="Slide Number Placeholder 2">
            <a:extLst>
              <a:ext uri="{FF2B5EF4-FFF2-40B4-BE49-F238E27FC236}">
                <a16:creationId xmlns:a16="http://schemas.microsoft.com/office/drawing/2014/main" id="{3BFDE28C-AD71-4CA2-ACD4-84E8ABFC06B9}"/>
              </a:ext>
            </a:extLst>
          </p:cNvPr>
          <p:cNvSpPr>
            <a:spLocks noGrp="1"/>
          </p:cNvSpPr>
          <p:nvPr>
            <p:ph type="sldNum" sz="quarter" idx="12"/>
          </p:nvPr>
        </p:nvSpPr>
        <p:spPr/>
        <p:txBody>
          <a:bodyPr vert="horz" lIns="91440" tIns="45720" rIns="91440" bIns="45720" rtlCol="0" anchor="ctr">
            <a:normAutofit/>
          </a:bodyPr>
          <a:lstStyle/>
          <a:p>
            <a:pPr>
              <a:spcAft>
                <a:spcPts val="600"/>
              </a:spcAft>
            </a:pPr>
            <a:fld id="{F02D5962-6A42-4E2C-AB06-D6161C173A88}" type="slidenum">
              <a:rPr lang="en-US" smtClean="0"/>
              <a:pPr>
                <a:spcAft>
                  <a:spcPts val="600"/>
                </a:spcAft>
              </a:pPr>
              <a:t>13</a:t>
            </a:fld>
            <a:endParaRPr lang="en-US"/>
          </a:p>
        </p:txBody>
      </p:sp>
      <p:sp>
        <p:nvSpPr>
          <p:cNvPr id="2" name="Title 1">
            <a:extLst>
              <a:ext uri="{FF2B5EF4-FFF2-40B4-BE49-F238E27FC236}">
                <a16:creationId xmlns:a16="http://schemas.microsoft.com/office/drawing/2014/main" id="{307BD616-CC62-4D64-B281-8F5EB07E05A9}"/>
              </a:ext>
            </a:extLst>
          </p:cNvPr>
          <p:cNvSpPr>
            <a:spLocks noGrp="1"/>
          </p:cNvSpPr>
          <p:nvPr>
            <p:ph type="title" idx="4294967295"/>
          </p:nvPr>
        </p:nvSpPr>
        <p:spPr>
          <a:xfrm>
            <a:off x="981075" y="642938"/>
            <a:ext cx="11210925" cy="746125"/>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Dataset</a:t>
            </a:r>
          </a:p>
        </p:txBody>
      </p:sp>
      <p:pic>
        <p:nvPicPr>
          <p:cNvPr id="9" name="Picture 8">
            <a:extLst>
              <a:ext uri="{FF2B5EF4-FFF2-40B4-BE49-F238E27FC236}">
                <a16:creationId xmlns:a16="http://schemas.microsoft.com/office/drawing/2014/main" id="{A59BEB1F-A328-42FD-9338-DACC975B8370}"/>
              </a:ext>
            </a:extLst>
          </p:cNvPr>
          <p:cNvPicPr>
            <a:picLocks noChangeAspect="1"/>
          </p:cNvPicPr>
          <p:nvPr/>
        </p:nvPicPr>
        <p:blipFill>
          <a:blip r:embed="rId4"/>
          <a:stretch>
            <a:fillRect/>
          </a:stretch>
        </p:blipFill>
        <p:spPr>
          <a:xfrm>
            <a:off x="8938532" y="2081626"/>
            <a:ext cx="2828925" cy="3581400"/>
          </a:xfrm>
          <a:prstGeom prst="rect">
            <a:avLst/>
          </a:prstGeom>
        </p:spPr>
      </p:pic>
      <p:sp>
        <p:nvSpPr>
          <p:cNvPr id="8" name="Title 1">
            <a:extLst>
              <a:ext uri="{FF2B5EF4-FFF2-40B4-BE49-F238E27FC236}">
                <a16:creationId xmlns:a16="http://schemas.microsoft.com/office/drawing/2014/main" id="{190546D2-A1C6-4C39-A35D-B6BC4A222D1F}"/>
              </a:ext>
            </a:extLst>
          </p:cNvPr>
          <p:cNvSpPr txBox="1">
            <a:spLocks/>
          </p:cNvSpPr>
          <p:nvPr/>
        </p:nvSpPr>
        <p:spPr>
          <a:xfrm>
            <a:off x="642937" y="357189"/>
            <a:ext cx="11124519" cy="1031113"/>
          </a:xfrm>
          <a:prstGeom prst="rect">
            <a:avLst/>
          </a:prstGeom>
          <a:solidFill>
            <a:schemeClr val="tx1">
              <a:lumMod val="75000"/>
              <a:lumOff val="25000"/>
            </a:schemeClr>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dirty="0">
                <a:solidFill>
                  <a:schemeClr val="bg1"/>
                </a:solidFill>
              </a:rPr>
              <a:t>Dataset</a:t>
            </a:r>
          </a:p>
        </p:txBody>
      </p:sp>
    </p:spTree>
    <p:extLst>
      <p:ext uri="{BB962C8B-B14F-4D97-AF65-F5344CB8AC3E}">
        <p14:creationId xmlns:p14="http://schemas.microsoft.com/office/powerpoint/2010/main" val="72706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03C6-56C5-4E90-8FBF-3230966AE85F}"/>
              </a:ext>
            </a:extLst>
          </p:cNvPr>
          <p:cNvSpPr>
            <a:spLocks noGrp="1"/>
          </p:cNvSpPr>
          <p:nvPr>
            <p:ph type="title"/>
          </p:nvPr>
        </p:nvSpPr>
        <p:spPr>
          <a:xfrm>
            <a:off x="838200" y="365125"/>
            <a:ext cx="10515600" cy="961399"/>
          </a:xfrm>
          <a:solidFill>
            <a:schemeClr val="tx1">
              <a:lumMod val="75000"/>
              <a:lumOff val="25000"/>
            </a:schemeClr>
          </a:solidFill>
        </p:spPr>
        <p:txBody>
          <a:bodyPr/>
          <a:lstStyle/>
          <a:p>
            <a:pPr algn="ctr"/>
            <a:r>
              <a:rPr lang="en-US" dirty="0">
                <a:solidFill>
                  <a:schemeClr val="bg1"/>
                </a:solidFill>
              </a:rPr>
              <a:t>Problem 1: Annotations</a:t>
            </a:r>
          </a:p>
        </p:txBody>
      </p:sp>
      <p:pic>
        <p:nvPicPr>
          <p:cNvPr id="4" name="Content Placeholder 3">
            <a:extLst>
              <a:ext uri="{FF2B5EF4-FFF2-40B4-BE49-F238E27FC236}">
                <a16:creationId xmlns:a16="http://schemas.microsoft.com/office/drawing/2014/main" id="{CEB832AC-DD75-4BBC-BB58-0550919159A3}"/>
              </a:ext>
            </a:extLst>
          </p:cNvPr>
          <p:cNvPicPr>
            <a:picLocks noGrp="1" noChangeAspect="1"/>
          </p:cNvPicPr>
          <p:nvPr>
            <p:ph idx="1"/>
          </p:nvPr>
        </p:nvPicPr>
        <p:blipFill>
          <a:blip r:embed="rId3"/>
          <a:stretch>
            <a:fillRect/>
          </a:stretch>
        </p:blipFill>
        <p:spPr>
          <a:xfrm>
            <a:off x="1442434" y="1690688"/>
            <a:ext cx="8871818" cy="4940921"/>
          </a:xfrm>
          <a:prstGeom prst="rect">
            <a:avLst/>
          </a:prstGeom>
        </p:spPr>
      </p:pic>
      <p:sp>
        <p:nvSpPr>
          <p:cNvPr id="3" name="Slide Number Placeholder 2">
            <a:extLst>
              <a:ext uri="{FF2B5EF4-FFF2-40B4-BE49-F238E27FC236}">
                <a16:creationId xmlns:a16="http://schemas.microsoft.com/office/drawing/2014/main" id="{63C61058-AE8A-4161-90E8-F5078AE8A6C3}"/>
              </a:ext>
            </a:extLst>
          </p:cNvPr>
          <p:cNvSpPr>
            <a:spLocks noGrp="1"/>
          </p:cNvSpPr>
          <p:nvPr>
            <p:ph type="sldNum" sz="quarter" idx="12"/>
          </p:nvPr>
        </p:nvSpPr>
        <p:spPr/>
        <p:txBody>
          <a:bodyPr/>
          <a:lstStyle/>
          <a:p>
            <a:fld id="{4854181D-6920-4594-9A5D-6CE56DC9F8B2}" type="slidenum">
              <a:rPr lang="en-US" smtClean="0"/>
              <a:t>14</a:t>
            </a:fld>
            <a:endParaRPr lang="en-US"/>
          </a:p>
        </p:txBody>
      </p:sp>
    </p:spTree>
    <p:extLst>
      <p:ext uri="{BB962C8B-B14F-4D97-AF65-F5344CB8AC3E}">
        <p14:creationId xmlns:p14="http://schemas.microsoft.com/office/powerpoint/2010/main" val="1606458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03C6-56C5-4E90-8FBF-3230966AE85F}"/>
              </a:ext>
            </a:extLst>
          </p:cNvPr>
          <p:cNvSpPr>
            <a:spLocks noGrp="1"/>
          </p:cNvSpPr>
          <p:nvPr>
            <p:ph type="title"/>
          </p:nvPr>
        </p:nvSpPr>
        <p:spPr>
          <a:xfrm>
            <a:off x="838200" y="365126"/>
            <a:ext cx="10515600" cy="922762"/>
          </a:xfrm>
          <a:solidFill>
            <a:schemeClr val="tx1">
              <a:lumMod val="75000"/>
              <a:lumOff val="25000"/>
            </a:schemeClr>
          </a:solidFill>
        </p:spPr>
        <p:txBody>
          <a:bodyPr/>
          <a:lstStyle/>
          <a:p>
            <a:pPr algn="ctr"/>
            <a:r>
              <a:rPr lang="en-US">
                <a:solidFill>
                  <a:schemeClr val="bg1"/>
                </a:solidFill>
              </a:rPr>
              <a:t>Problem 1: Annotations</a:t>
            </a:r>
          </a:p>
        </p:txBody>
      </p:sp>
      <p:pic>
        <p:nvPicPr>
          <p:cNvPr id="7" name="Picture 6">
            <a:extLst>
              <a:ext uri="{FF2B5EF4-FFF2-40B4-BE49-F238E27FC236}">
                <a16:creationId xmlns:a16="http://schemas.microsoft.com/office/drawing/2014/main" id="{F5AC31EB-7006-47F6-B940-8B52F0FD77DF}"/>
              </a:ext>
            </a:extLst>
          </p:cNvPr>
          <p:cNvPicPr>
            <a:picLocks noChangeAspect="1"/>
          </p:cNvPicPr>
          <p:nvPr/>
        </p:nvPicPr>
        <p:blipFill>
          <a:blip r:embed="rId3"/>
          <a:stretch>
            <a:fillRect/>
          </a:stretch>
        </p:blipFill>
        <p:spPr>
          <a:xfrm>
            <a:off x="1043619" y="1462396"/>
            <a:ext cx="8139018" cy="5185651"/>
          </a:xfrm>
          <a:prstGeom prst="rect">
            <a:avLst/>
          </a:prstGeom>
        </p:spPr>
      </p:pic>
      <p:sp>
        <p:nvSpPr>
          <p:cNvPr id="3" name="Slide Number Placeholder 2">
            <a:extLst>
              <a:ext uri="{FF2B5EF4-FFF2-40B4-BE49-F238E27FC236}">
                <a16:creationId xmlns:a16="http://schemas.microsoft.com/office/drawing/2014/main" id="{DDB6D1F1-9567-45BB-A0D4-F71E58632CB7}"/>
              </a:ext>
            </a:extLst>
          </p:cNvPr>
          <p:cNvSpPr>
            <a:spLocks noGrp="1"/>
          </p:cNvSpPr>
          <p:nvPr>
            <p:ph type="sldNum" sz="quarter" idx="12"/>
          </p:nvPr>
        </p:nvSpPr>
        <p:spPr/>
        <p:txBody>
          <a:bodyPr/>
          <a:lstStyle/>
          <a:p>
            <a:fld id="{4854181D-6920-4594-9A5D-6CE56DC9F8B2}" type="slidenum">
              <a:rPr lang="en-US" smtClean="0"/>
              <a:t>15</a:t>
            </a:fld>
            <a:endParaRPr lang="en-US"/>
          </a:p>
        </p:txBody>
      </p:sp>
    </p:spTree>
    <p:extLst>
      <p:ext uri="{BB962C8B-B14F-4D97-AF65-F5344CB8AC3E}">
        <p14:creationId xmlns:p14="http://schemas.microsoft.com/office/powerpoint/2010/main" val="3837629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03C6-56C5-4E90-8FBF-3230966AE85F}"/>
              </a:ext>
            </a:extLst>
          </p:cNvPr>
          <p:cNvSpPr>
            <a:spLocks noGrp="1"/>
          </p:cNvSpPr>
          <p:nvPr>
            <p:ph type="title"/>
          </p:nvPr>
        </p:nvSpPr>
        <p:spPr>
          <a:xfrm>
            <a:off x="283335" y="365126"/>
            <a:ext cx="11655380" cy="884126"/>
          </a:xfrm>
          <a:solidFill>
            <a:schemeClr val="tx1">
              <a:lumMod val="75000"/>
              <a:lumOff val="25000"/>
            </a:schemeClr>
          </a:solidFill>
        </p:spPr>
        <p:txBody>
          <a:bodyPr/>
          <a:lstStyle/>
          <a:p>
            <a:pPr algn="ctr"/>
            <a:r>
              <a:rPr lang="en-US">
                <a:solidFill>
                  <a:schemeClr val="bg1"/>
                </a:solidFill>
              </a:rPr>
              <a:t>Problem 1: Annotations</a:t>
            </a:r>
          </a:p>
        </p:txBody>
      </p:sp>
      <p:pic>
        <p:nvPicPr>
          <p:cNvPr id="4" name="Picture 3">
            <a:extLst>
              <a:ext uri="{FF2B5EF4-FFF2-40B4-BE49-F238E27FC236}">
                <a16:creationId xmlns:a16="http://schemas.microsoft.com/office/drawing/2014/main" id="{B979A3F2-7DA1-4128-BB32-403D804F525A}"/>
              </a:ext>
            </a:extLst>
          </p:cNvPr>
          <p:cNvPicPr>
            <a:picLocks noChangeAspect="1"/>
          </p:cNvPicPr>
          <p:nvPr/>
        </p:nvPicPr>
        <p:blipFill>
          <a:blip r:embed="rId3"/>
          <a:stretch>
            <a:fillRect/>
          </a:stretch>
        </p:blipFill>
        <p:spPr>
          <a:xfrm>
            <a:off x="0" y="1431317"/>
            <a:ext cx="12192000" cy="5426683"/>
          </a:xfrm>
          <a:prstGeom prst="rect">
            <a:avLst/>
          </a:prstGeom>
        </p:spPr>
      </p:pic>
      <p:sp>
        <p:nvSpPr>
          <p:cNvPr id="3" name="Slide Number Placeholder 2">
            <a:extLst>
              <a:ext uri="{FF2B5EF4-FFF2-40B4-BE49-F238E27FC236}">
                <a16:creationId xmlns:a16="http://schemas.microsoft.com/office/drawing/2014/main" id="{2CFDA932-1D59-45D4-811A-6019846EE194}"/>
              </a:ext>
            </a:extLst>
          </p:cNvPr>
          <p:cNvSpPr>
            <a:spLocks noGrp="1"/>
          </p:cNvSpPr>
          <p:nvPr>
            <p:ph type="sldNum" sz="quarter" idx="12"/>
          </p:nvPr>
        </p:nvSpPr>
        <p:spPr/>
        <p:txBody>
          <a:bodyPr/>
          <a:lstStyle/>
          <a:p>
            <a:fld id="{4854181D-6920-4594-9A5D-6CE56DC9F8B2}" type="slidenum">
              <a:rPr lang="en-US" smtClean="0"/>
              <a:t>16</a:t>
            </a:fld>
            <a:endParaRPr lang="en-US"/>
          </a:p>
        </p:txBody>
      </p:sp>
    </p:spTree>
    <p:extLst>
      <p:ext uri="{BB962C8B-B14F-4D97-AF65-F5344CB8AC3E}">
        <p14:creationId xmlns:p14="http://schemas.microsoft.com/office/powerpoint/2010/main" val="2856643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03C6-56C5-4E90-8FBF-3230966AE85F}"/>
              </a:ext>
            </a:extLst>
          </p:cNvPr>
          <p:cNvSpPr>
            <a:spLocks noGrp="1"/>
          </p:cNvSpPr>
          <p:nvPr>
            <p:ph type="title"/>
          </p:nvPr>
        </p:nvSpPr>
        <p:spPr>
          <a:xfrm>
            <a:off x="838200" y="365125"/>
            <a:ext cx="10515600" cy="909883"/>
          </a:xfrm>
          <a:solidFill>
            <a:schemeClr val="tx1">
              <a:lumMod val="75000"/>
              <a:lumOff val="25000"/>
            </a:schemeClr>
          </a:solidFill>
        </p:spPr>
        <p:txBody>
          <a:bodyPr/>
          <a:lstStyle/>
          <a:p>
            <a:pPr algn="ctr"/>
            <a:r>
              <a:rPr lang="en-US">
                <a:solidFill>
                  <a:schemeClr val="bg1"/>
                </a:solidFill>
              </a:rPr>
              <a:t>Problem 1: Annotations</a:t>
            </a:r>
          </a:p>
        </p:txBody>
      </p:sp>
      <p:pic>
        <p:nvPicPr>
          <p:cNvPr id="4" name="Content Placeholder 3">
            <a:extLst>
              <a:ext uri="{FF2B5EF4-FFF2-40B4-BE49-F238E27FC236}">
                <a16:creationId xmlns:a16="http://schemas.microsoft.com/office/drawing/2014/main" id="{CEB832AC-DD75-4BBC-BB58-0550919159A3}"/>
              </a:ext>
            </a:extLst>
          </p:cNvPr>
          <p:cNvPicPr>
            <a:picLocks noGrp="1" noChangeAspect="1"/>
          </p:cNvPicPr>
          <p:nvPr>
            <p:ph idx="1"/>
          </p:nvPr>
        </p:nvPicPr>
        <p:blipFill>
          <a:blip r:embed="rId3"/>
          <a:stretch>
            <a:fillRect/>
          </a:stretch>
        </p:blipFill>
        <p:spPr>
          <a:xfrm>
            <a:off x="1442434" y="1690688"/>
            <a:ext cx="8871818" cy="4940921"/>
          </a:xfrm>
          <a:prstGeom prst="rect">
            <a:avLst/>
          </a:prstGeom>
        </p:spPr>
      </p:pic>
      <p:sp>
        <p:nvSpPr>
          <p:cNvPr id="3" name="Slide Number Placeholder 2">
            <a:extLst>
              <a:ext uri="{FF2B5EF4-FFF2-40B4-BE49-F238E27FC236}">
                <a16:creationId xmlns:a16="http://schemas.microsoft.com/office/drawing/2014/main" id="{6A75152E-6DC9-441A-B58A-C9AFC1B6BF34}"/>
              </a:ext>
            </a:extLst>
          </p:cNvPr>
          <p:cNvSpPr>
            <a:spLocks noGrp="1"/>
          </p:cNvSpPr>
          <p:nvPr>
            <p:ph type="sldNum" sz="quarter" idx="12"/>
          </p:nvPr>
        </p:nvSpPr>
        <p:spPr/>
        <p:txBody>
          <a:bodyPr/>
          <a:lstStyle/>
          <a:p>
            <a:fld id="{4854181D-6920-4594-9A5D-6CE56DC9F8B2}" type="slidenum">
              <a:rPr lang="en-US" smtClean="0"/>
              <a:t>17</a:t>
            </a:fld>
            <a:endParaRPr lang="en-US"/>
          </a:p>
        </p:txBody>
      </p:sp>
    </p:spTree>
    <p:extLst>
      <p:ext uri="{BB962C8B-B14F-4D97-AF65-F5344CB8AC3E}">
        <p14:creationId xmlns:p14="http://schemas.microsoft.com/office/powerpoint/2010/main" val="393727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03C6-56C5-4E90-8FBF-3230966AE85F}"/>
              </a:ext>
            </a:extLst>
          </p:cNvPr>
          <p:cNvSpPr>
            <a:spLocks noGrp="1"/>
          </p:cNvSpPr>
          <p:nvPr>
            <p:ph type="title"/>
          </p:nvPr>
        </p:nvSpPr>
        <p:spPr>
          <a:xfrm>
            <a:off x="648928" y="338328"/>
            <a:ext cx="3685032" cy="1608328"/>
          </a:xfrm>
          <a:solidFill>
            <a:schemeClr val="tx1">
              <a:lumMod val="75000"/>
              <a:lumOff val="25000"/>
            </a:schemeClr>
          </a:solidFill>
        </p:spPr>
        <p:txBody>
          <a:bodyPr vert="horz" lIns="91440" tIns="45720" rIns="91440" bIns="45720" rtlCol="0" anchor="ctr">
            <a:normAutofit/>
          </a:bodyPr>
          <a:lstStyle/>
          <a:p>
            <a:r>
              <a:rPr lang="en-US" sz="3600">
                <a:solidFill>
                  <a:schemeClr val="bg1"/>
                </a:solidFill>
              </a:rPr>
              <a:t>Problem 1: Annotations</a:t>
            </a:r>
          </a:p>
        </p:txBody>
      </p:sp>
      <p:sp>
        <p:nvSpPr>
          <p:cNvPr id="6" name="TextBox 5">
            <a:extLst>
              <a:ext uri="{FF2B5EF4-FFF2-40B4-BE49-F238E27FC236}">
                <a16:creationId xmlns:a16="http://schemas.microsoft.com/office/drawing/2014/main" id="{F3E1A4EC-5F78-42E5-A1AF-B66BA6637CF7}"/>
              </a:ext>
            </a:extLst>
          </p:cNvPr>
          <p:cNvSpPr txBox="1"/>
          <p:nvPr/>
        </p:nvSpPr>
        <p:spPr>
          <a:xfrm>
            <a:off x="4864100" y="338328"/>
            <a:ext cx="6675627" cy="1605083"/>
          </a:xfrm>
          <a:prstGeom prst="rect">
            <a:avLst/>
          </a:prstGeom>
        </p:spPr>
        <p:txBody>
          <a:bodyPr vert="horz" lIns="91440" tIns="45720" rIns="91440" bIns="45720" rtlCol="0" anchor="ctr">
            <a:normAutofit/>
          </a:bodyPr>
          <a:lstStyle/>
          <a:p>
            <a:pPr>
              <a:lnSpc>
                <a:spcPct val="90000"/>
              </a:lnSpc>
              <a:spcAft>
                <a:spcPts val="600"/>
              </a:spcAft>
            </a:pPr>
            <a:r>
              <a:rPr lang="en-US" sz="4400" b="1">
                <a:solidFill>
                  <a:srgbClr val="FF0000"/>
                </a:solidFill>
              </a:rPr>
              <a:t>Base set = 114</a:t>
            </a:r>
          </a:p>
        </p:txBody>
      </p:sp>
      <p:sp>
        <p:nvSpPr>
          <p:cNvPr id="13" name="Rectangle 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98A314E-3669-47C8-B0C3-C184F2A20AED}"/>
              </a:ext>
            </a:extLst>
          </p:cNvPr>
          <p:cNvPicPr>
            <a:picLocks noChangeAspect="1"/>
          </p:cNvPicPr>
          <p:nvPr/>
        </p:nvPicPr>
        <p:blipFill>
          <a:blip r:embed="rId3"/>
          <a:stretch>
            <a:fillRect/>
          </a:stretch>
        </p:blipFill>
        <p:spPr>
          <a:xfrm>
            <a:off x="1482428" y="2742397"/>
            <a:ext cx="3291840" cy="3291840"/>
          </a:xfrm>
          <a:prstGeom prst="rect">
            <a:avLst/>
          </a:prstGeom>
        </p:spPr>
      </p:pic>
      <p:sp>
        <p:nvSpPr>
          <p:cNvPr id="17"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880175-4327-41B4-A0B4-D524A5CB6A30}"/>
              </a:ext>
            </a:extLst>
          </p:cNvPr>
          <p:cNvPicPr>
            <a:picLocks noChangeAspect="1"/>
          </p:cNvPicPr>
          <p:nvPr/>
        </p:nvPicPr>
        <p:blipFill>
          <a:blip r:embed="rId4"/>
          <a:stretch>
            <a:fillRect/>
          </a:stretch>
        </p:blipFill>
        <p:spPr>
          <a:xfrm>
            <a:off x="7417732" y="2742397"/>
            <a:ext cx="3291840" cy="3291840"/>
          </a:xfrm>
          <a:prstGeom prst="rect">
            <a:avLst/>
          </a:prstGeom>
        </p:spPr>
      </p:pic>
      <p:sp>
        <p:nvSpPr>
          <p:cNvPr id="3" name="Slide Number Placeholder 2">
            <a:extLst>
              <a:ext uri="{FF2B5EF4-FFF2-40B4-BE49-F238E27FC236}">
                <a16:creationId xmlns:a16="http://schemas.microsoft.com/office/drawing/2014/main" id="{3C1B6EFD-F7CA-4398-8B47-A3286560CED0}"/>
              </a:ext>
            </a:extLst>
          </p:cNvPr>
          <p:cNvSpPr>
            <a:spLocks noGrp="1"/>
          </p:cNvSpPr>
          <p:nvPr>
            <p:ph type="sldNum" sz="quarter" idx="12"/>
          </p:nvPr>
        </p:nvSpPr>
        <p:spPr/>
        <p:txBody>
          <a:bodyPr/>
          <a:lstStyle/>
          <a:p>
            <a:fld id="{4854181D-6920-4594-9A5D-6CE56DC9F8B2}" type="slidenum">
              <a:rPr lang="en-US" smtClean="0"/>
              <a:t>18</a:t>
            </a:fld>
            <a:endParaRPr lang="en-US"/>
          </a:p>
        </p:txBody>
      </p:sp>
    </p:spTree>
    <p:extLst>
      <p:ext uri="{BB962C8B-B14F-4D97-AF65-F5344CB8AC3E}">
        <p14:creationId xmlns:p14="http://schemas.microsoft.com/office/powerpoint/2010/main" val="2016799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2B6C-58BB-4E38-9D6F-5951DE02CDAA}"/>
              </a:ext>
            </a:extLst>
          </p:cNvPr>
          <p:cNvSpPr>
            <a:spLocks noGrp="1"/>
          </p:cNvSpPr>
          <p:nvPr>
            <p:ph type="title"/>
          </p:nvPr>
        </p:nvSpPr>
        <p:spPr>
          <a:xfrm>
            <a:off x="7353038" y="1371600"/>
            <a:ext cx="3924562" cy="1314443"/>
          </a:xfrm>
        </p:spPr>
        <p:txBody>
          <a:bodyPr vert="horz" lIns="91440" tIns="45720" rIns="91440" bIns="45720" rtlCol="0" anchor="t">
            <a:normAutofit/>
          </a:bodyPr>
          <a:lstStyle/>
          <a:p>
            <a:r>
              <a:rPr lang="en-US" kern="1200">
                <a:solidFill>
                  <a:schemeClr val="tx1"/>
                </a:solidFill>
                <a:latin typeface="+mj-lt"/>
                <a:ea typeface="+mj-ea"/>
                <a:cs typeface="+mj-cs"/>
              </a:rPr>
              <a:t>ALERT</a:t>
            </a:r>
          </a:p>
        </p:txBody>
      </p:sp>
      <p:sp>
        <p:nvSpPr>
          <p:cNvPr id="3" name="Text Placeholder 2">
            <a:extLst>
              <a:ext uri="{FF2B5EF4-FFF2-40B4-BE49-F238E27FC236}">
                <a16:creationId xmlns:a16="http://schemas.microsoft.com/office/drawing/2014/main" id="{1E1A003E-09F7-475B-A547-9146BA79DFF4}"/>
              </a:ext>
            </a:extLst>
          </p:cNvPr>
          <p:cNvSpPr>
            <a:spLocks noGrp="1"/>
          </p:cNvSpPr>
          <p:nvPr>
            <p:ph type="body" idx="1"/>
          </p:nvPr>
        </p:nvSpPr>
        <p:spPr>
          <a:xfrm>
            <a:off x="7353037" y="2853369"/>
            <a:ext cx="3924562" cy="3088460"/>
          </a:xfrm>
        </p:spPr>
        <p:txBody>
          <a:bodyPr vert="horz" lIns="91440" tIns="45720" rIns="91440" bIns="45720" rtlCol="0">
            <a:normAutofit/>
          </a:bodyPr>
          <a:lstStyle/>
          <a:p>
            <a:pPr marL="0" indent="0">
              <a:buNone/>
            </a:pPr>
            <a:r>
              <a:rPr lang="en-US"/>
              <a:t>NEURAL NETWORKS AHEAD</a:t>
            </a:r>
          </a:p>
          <a:p>
            <a:pPr marL="0" indent="0">
              <a:buNone/>
            </a:pPr>
            <a:r>
              <a:rPr lang="en-US"/>
              <a:t>It’s going to get messy for a minute</a:t>
            </a:r>
          </a:p>
        </p:txBody>
      </p:sp>
      <p:pic>
        <p:nvPicPr>
          <p:cNvPr id="5" name="Picture 4" descr="Dog playing with paint">
            <a:extLst>
              <a:ext uri="{FF2B5EF4-FFF2-40B4-BE49-F238E27FC236}">
                <a16:creationId xmlns:a16="http://schemas.microsoft.com/office/drawing/2014/main" id="{81D7EE30-B53E-4B3E-9C49-689315099C0A}"/>
              </a:ext>
            </a:extLst>
          </p:cNvPr>
          <p:cNvPicPr>
            <a:picLocks noChangeAspect="1"/>
          </p:cNvPicPr>
          <p:nvPr/>
        </p:nvPicPr>
        <p:blipFill rotWithShape="1">
          <a:blip r:embed="rId3">
            <a:extLst>
              <a:ext uri="{28A0092B-C50C-407E-A947-70E740481C1C}">
                <a14:useLocalDpi xmlns:a14="http://schemas.microsoft.com/office/drawing/2010/main" val="0"/>
              </a:ext>
            </a:extLst>
          </a:blip>
          <a:srcRect l="13078" r="10004" b="2"/>
          <a:stretch/>
        </p:blipFill>
        <p:spPr>
          <a:xfrm>
            <a:off x="0" y="10"/>
            <a:ext cx="6512527" cy="6857990"/>
          </a:xfrm>
          <a:prstGeom prst="rect">
            <a:avLst/>
          </a:prstGeom>
        </p:spPr>
      </p:pic>
      <p:sp>
        <p:nvSpPr>
          <p:cNvPr id="4" name="Slide Number Placeholder 3">
            <a:extLst>
              <a:ext uri="{FF2B5EF4-FFF2-40B4-BE49-F238E27FC236}">
                <a16:creationId xmlns:a16="http://schemas.microsoft.com/office/drawing/2014/main" id="{B9424403-DEB8-470D-AF26-25F97946BE8A}"/>
              </a:ext>
            </a:extLst>
          </p:cNvPr>
          <p:cNvSpPr>
            <a:spLocks noGrp="1"/>
          </p:cNvSpPr>
          <p:nvPr>
            <p:ph type="sldNum" sz="quarter" idx="12"/>
          </p:nvPr>
        </p:nvSpPr>
        <p:spPr/>
        <p:txBody>
          <a:bodyPr/>
          <a:lstStyle/>
          <a:p>
            <a:fld id="{F02D5962-6A42-4E2C-AB06-D6161C173A88}" type="slidenum">
              <a:rPr lang="en-US" smtClean="0"/>
              <a:t>19</a:t>
            </a:fld>
            <a:endParaRPr lang="en-US"/>
          </a:p>
        </p:txBody>
      </p:sp>
    </p:spTree>
    <p:extLst>
      <p:ext uri="{BB962C8B-B14F-4D97-AF65-F5344CB8AC3E}">
        <p14:creationId xmlns:p14="http://schemas.microsoft.com/office/powerpoint/2010/main" val="3196314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4F8B-FDB3-4889-A2E2-A18AC81C91E8}"/>
              </a:ext>
            </a:extLst>
          </p:cNvPr>
          <p:cNvSpPr>
            <a:spLocks noGrp="1"/>
          </p:cNvSpPr>
          <p:nvPr>
            <p:ph type="title"/>
          </p:nvPr>
        </p:nvSpPr>
        <p:spPr>
          <a:xfrm>
            <a:off x="812010" y="933555"/>
            <a:ext cx="5181600" cy="1314443"/>
          </a:xfrm>
        </p:spPr>
        <p:txBody>
          <a:bodyPr>
            <a:normAutofit/>
          </a:bodyPr>
          <a:lstStyle/>
          <a:p>
            <a:r>
              <a:rPr lang="en-US"/>
              <a:t>Kristina Mishra</a:t>
            </a:r>
            <a:br>
              <a:rPr lang="en-US"/>
            </a:br>
            <a:r>
              <a:rPr lang="en-US" sz="1800"/>
              <a:t>https://www.linkedin.com/in/kristina-mishra/</a:t>
            </a:r>
          </a:p>
        </p:txBody>
      </p:sp>
      <p:pic>
        <p:nvPicPr>
          <p:cNvPr id="1026" name="Picture 2" descr="CDC Organization | About | CDC">
            <a:extLst>
              <a:ext uri="{FF2B5EF4-FFF2-40B4-BE49-F238E27FC236}">
                <a16:creationId xmlns:a16="http://schemas.microsoft.com/office/drawing/2014/main" id="{57833B25-1897-45B9-BB24-0611A042248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2904" y="3026641"/>
            <a:ext cx="2282848" cy="11414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Kristina Mishra smiling for the camera">
            <a:extLst>
              <a:ext uri="{FF2B5EF4-FFF2-40B4-BE49-F238E27FC236}">
                <a16:creationId xmlns:a16="http://schemas.microsoft.com/office/drawing/2014/main" id="{E56D81F5-B5D5-4B76-B4CA-1BF9FA293949}"/>
              </a:ext>
            </a:extLst>
          </p:cNvPr>
          <p:cNvPicPr>
            <a:picLocks noChangeAspect="1"/>
          </p:cNvPicPr>
          <p:nvPr/>
        </p:nvPicPr>
        <p:blipFill rotWithShape="1">
          <a:blip r:embed="rId4">
            <a:extLst>
              <a:ext uri="{28A0092B-C50C-407E-A947-70E740481C1C}">
                <a14:useLocalDpi xmlns:a14="http://schemas.microsoft.com/office/drawing/2010/main" val="0"/>
              </a:ext>
            </a:extLst>
          </a:blip>
          <a:srcRect r="-1" b="-1"/>
          <a:stretch/>
        </p:blipFill>
        <p:spPr>
          <a:xfrm>
            <a:off x="8307421" y="434221"/>
            <a:ext cx="3516717" cy="3516717"/>
          </a:xfrm>
          <a:custGeom>
            <a:avLst/>
            <a:gdLst/>
            <a:ahLst/>
            <a:cxnLst/>
            <a:rect l="l" t="t" r="r" b="b"/>
            <a:pathLst>
              <a:path w="5610348" h="5610348">
                <a:moveTo>
                  <a:pt x="2805174" y="0"/>
                </a:moveTo>
                <a:cubicBezTo>
                  <a:pt x="4354429" y="0"/>
                  <a:pt x="5610348" y="1255919"/>
                  <a:pt x="5610348" y="2805174"/>
                </a:cubicBezTo>
                <a:cubicBezTo>
                  <a:pt x="5610348" y="4354429"/>
                  <a:pt x="4354429" y="5610348"/>
                  <a:pt x="2805174" y="5610348"/>
                </a:cubicBezTo>
                <a:cubicBezTo>
                  <a:pt x="1255919" y="5610348"/>
                  <a:pt x="0" y="4354429"/>
                  <a:pt x="0" y="2805174"/>
                </a:cubicBezTo>
                <a:cubicBezTo>
                  <a:pt x="0" y="1255919"/>
                  <a:pt x="1255919" y="0"/>
                  <a:pt x="2805174" y="0"/>
                </a:cubicBezTo>
                <a:close/>
              </a:path>
            </a:pathLst>
          </a:custGeom>
        </p:spPr>
      </p:pic>
      <p:pic>
        <p:nvPicPr>
          <p:cNvPr id="1030" name="Picture 6" descr="The U.S. President's Emergency Plan for AIDS Relief (PEPFAR) Branding  Guidance Updated January 2017">
            <a:extLst>
              <a:ext uri="{FF2B5EF4-FFF2-40B4-BE49-F238E27FC236}">
                <a16:creationId xmlns:a16="http://schemas.microsoft.com/office/drawing/2014/main" id="{6004357B-1070-438A-8E0C-C20C31ABB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1598" y="2643372"/>
            <a:ext cx="2321712" cy="1593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aturday 220 Atlanta GA – SQLServerCentral">
            <a:extLst>
              <a:ext uri="{FF2B5EF4-FFF2-40B4-BE49-F238E27FC236}">
                <a16:creationId xmlns:a16="http://schemas.microsoft.com/office/drawing/2014/main" id="{3D18B0C1-B9FC-426E-BCDC-FA39F2D6D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5852"/>
          <a:stretch/>
        </p:blipFill>
        <p:spPr bwMode="auto">
          <a:xfrm>
            <a:off x="812010" y="5370432"/>
            <a:ext cx="1894490" cy="6845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a:extLst>
              <a:ext uri="{FF2B5EF4-FFF2-40B4-BE49-F238E27FC236}">
                <a16:creationId xmlns:a16="http://schemas.microsoft.com/office/drawing/2014/main" id="{B5A5D7F4-97E2-4950-8EF9-9B632DCD11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7616" y="5243040"/>
            <a:ext cx="1178486" cy="812566"/>
          </a:xfrm>
          <a:prstGeom prst="rect">
            <a:avLst/>
          </a:prstGeom>
        </p:spPr>
      </p:pic>
      <p:pic>
        <p:nvPicPr>
          <p:cNvPr id="8" name="Picture 7">
            <a:extLst>
              <a:ext uri="{FF2B5EF4-FFF2-40B4-BE49-F238E27FC236}">
                <a16:creationId xmlns:a16="http://schemas.microsoft.com/office/drawing/2014/main" id="{C548CF93-2B44-472B-B535-850C888BBECA}"/>
              </a:ext>
            </a:extLst>
          </p:cNvPr>
          <p:cNvPicPr>
            <a:picLocks noChangeAspect="1"/>
          </p:cNvPicPr>
          <p:nvPr/>
        </p:nvPicPr>
        <p:blipFill>
          <a:blip r:embed="rId8"/>
          <a:stretch>
            <a:fillRect/>
          </a:stretch>
        </p:blipFill>
        <p:spPr>
          <a:xfrm>
            <a:off x="6177176" y="4868009"/>
            <a:ext cx="1369844" cy="1406668"/>
          </a:xfrm>
          <a:prstGeom prst="rect">
            <a:avLst/>
          </a:prstGeom>
        </p:spPr>
      </p:pic>
      <p:pic>
        <p:nvPicPr>
          <p:cNvPr id="1036" name="Picture 12" descr="Computer Sciences Corporation - Wikipedia">
            <a:extLst>
              <a:ext uri="{FF2B5EF4-FFF2-40B4-BE49-F238E27FC236}">
                <a16:creationId xmlns:a16="http://schemas.microsoft.com/office/drawing/2014/main" id="{CC74A71C-E37E-4CAF-B9C2-D6AA888768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3137" y="2991882"/>
            <a:ext cx="1946692" cy="11761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white sign with black text&#10;&#10;Description automatically generated with medium confidence">
            <a:extLst>
              <a:ext uri="{FF2B5EF4-FFF2-40B4-BE49-F238E27FC236}">
                <a16:creationId xmlns:a16="http://schemas.microsoft.com/office/drawing/2014/main" id="{59446E99-2C54-4B71-84DF-653EEEF445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6635" y="4810894"/>
            <a:ext cx="1463783" cy="1463783"/>
          </a:xfrm>
          <a:prstGeom prst="rect">
            <a:avLst/>
          </a:prstGeom>
        </p:spPr>
      </p:pic>
      <p:sp>
        <p:nvSpPr>
          <p:cNvPr id="3" name="Slide Number Placeholder 2">
            <a:extLst>
              <a:ext uri="{FF2B5EF4-FFF2-40B4-BE49-F238E27FC236}">
                <a16:creationId xmlns:a16="http://schemas.microsoft.com/office/drawing/2014/main" id="{2E466B79-5608-46C8-A74D-6850CB0D7BD5}"/>
              </a:ext>
            </a:extLst>
          </p:cNvPr>
          <p:cNvSpPr>
            <a:spLocks noGrp="1"/>
          </p:cNvSpPr>
          <p:nvPr>
            <p:ph type="sldNum" sz="quarter" idx="12"/>
          </p:nvPr>
        </p:nvSpPr>
        <p:spPr/>
        <p:txBody>
          <a:bodyPr/>
          <a:lstStyle/>
          <a:p>
            <a:fld id="{4854181D-6920-4594-9A5D-6CE56DC9F8B2}" type="slidenum">
              <a:rPr lang="en-US" smtClean="0"/>
              <a:t>2</a:t>
            </a:fld>
            <a:endParaRPr lang="en-US"/>
          </a:p>
        </p:txBody>
      </p:sp>
    </p:spTree>
    <p:extLst>
      <p:ext uri="{BB962C8B-B14F-4D97-AF65-F5344CB8AC3E}">
        <p14:creationId xmlns:p14="http://schemas.microsoft.com/office/powerpoint/2010/main" val="1356281317"/>
      </p:ext>
    </p:extLst>
  </p:cSld>
  <p:clrMapOvr>
    <a:masterClrMapping/>
  </p:clrMapOvr>
  <mc:AlternateContent xmlns:mc="http://schemas.openxmlformats.org/markup-compatibility/2006" xmlns:p14="http://schemas.microsoft.com/office/powerpoint/2010/main">
    <mc:Choice Requires="p14">
      <p:transition spd="slow" p14:dur="2000" advTm="50884"/>
    </mc:Choice>
    <mc:Fallback xmlns="">
      <p:transition spd="slow" advTm="50884"/>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FBD053-18E3-456A-95F8-E2AC7A0932DA}"/>
              </a:ext>
            </a:extLst>
          </p:cNvPr>
          <p:cNvPicPr>
            <a:picLocks noChangeAspect="1"/>
          </p:cNvPicPr>
          <p:nvPr/>
        </p:nvPicPr>
        <p:blipFill>
          <a:blip r:embed="rId3"/>
          <a:stretch>
            <a:fillRect/>
          </a:stretch>
        </p:blipFill>
        <p:spPr>
          <a:xfrm>
            <a:off x="754046" y="1202426"/>
            <a:ext cx="1074215" cy="1083556"/>
          </a:xfrm>
          <a:prstGeom prst="rect">
            <a:avLst/>
          </a:prstGeom>
        </p:spPr>
      </p:pic>
      <p:cxnSp>
        <p:nvCxnSpPr>
          <p:cNvPr id="55" name="Straight Arrow Connector 54">
            <a:extLst>
              <a:ext uri="{FF2B5EF4-FFF2-40B4-BE49-F238E27FC236}">
                <a16:creationId xmlns:a16="http://schemas.microsoft.com/office/drawing/2014/main" id="{DF97CA28-D2C7-4841-AD04-B0265F6EF39A}"/>
              </a:ext>
            </a:extLst>
          </p:cNvPr>
          <p:cNvCxnSpPr>
            <a:cxnSpLocks/>
          </p:cNvCxnSpPr>
          <p:nvPr/>
        </p:nvCxnSpPr>
        <p:spPr>
          <a:xfrm>
            <a:off x="1506206" y="4211242"/>
            <a:ext cx="359108"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CA886CD-B019-463A-97D4-6FC6981677AE}"/>
              </a:ext>
            </a:extLst>
          </p:cNvPr>
          <p:cNvCxnSpPr>
            <a:cxnSpLocks/>
          </p:cNvCxnSpPr>
          <p:nvPr/>
        </p:nvCxnSpPr>
        <p:spPr>
          <a:xfrm>
            <a:off x="2649314" y="2313400"/>
            <a:ext cx="42528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F94DE2-3A34-4927-98AA-F59DBF4D6529}"/>
              </a:ext>
            </a:extLst>
          </p:cNvPr>
          <p:cNvCxnSpPr>
            <a:cxnSpLocks/>
          </p:cNvCxnSpPr>
          <p:nvPr/>
        </p:nvCxnSpPr>
        <p:spPr>
          <a:xfrm>
            <a:off x="1531714" y="2313400"/>
            <a:ext cx="42528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F024340-7F87-4F83-B151-BBB36A21D4EE}"/>
              </a:ext>
            </a:extLst>
          </p:cNvPr>
          <p:cNvSpPr>
            <a:spLocks noGrp="1"/>
          </p:cNvSpPr>
          <p:nvPr>
            <p:ph type="title"/>
          </p:nvPr>
        </p:nvSpPr>
        <p:spPr>
          <a:xfrm>
            <a:off x="174510" y="310683"/>
            <a:ext cx="11819369" cy="804075"/>
          </a:xfrm>
          <a:solidFill>
            <a:schemeClr val="tx1">
              <a:lumMod val="75000"/>
              <a:lumOff val="25000"/>
            </a:schemeClr>
          </a:solidFill>
        </p:spPr>
        <p:txBody>
          <a:bodyPr>
            <a:noAutofit/>
          </a:bodyPr>
          <a:lstStyle/>
          <a:p>
            <a:pPr algn="ctr"/>
            <a:r>
              <a:rPr lang="en-US">
                <a:solidFill>
                  <a:schemeClr val="bg1"/>
                </a:solidFill>
              </a:rPr>
              <a:t>SegNet Architecture</a:t>
            </a:r>
          </a:p>
        </p:txBody>
      </p:sp>
      <p:pic>
        <p:nvPicPr>
          <p:cNvPr id="5" name="Picture 4">
            <a:extLst>
              <a:ext uri="{FF2B5EF4-FFF2-40B4-BE49-F238E27FC236}">
                <a16:creationId xmlns:a16="http://schemas.microsoft.com/office/drawing/2014/main" id="{33A52C4B-D517-42A8-AD06-70AF72B37043}"/>
              </a:ext>
            </a:extLst>
          </p:cNvPr>
          <p:cNvPicPr>
            <a:picLocks noChangeAspect="1"/>
          </p:cNvPicPr>
          <p:nvPr/>
        </p:nvPicPr>
        <p:blipFill>
          <a:blip r:embed="rId4"/>
          <a:stretch>
            <a:fillRect/>
          </a:stretch>
        </p:blipFill>
        <p:spPr>
          <a:xfrm>
            <a:off x="174510" y="1825628"/>
            <a:ext cx="1158913" cy="1167967"/>
          </a:xfrm>
          <a:prstGeom prst="rect">
            <a:avLst/>
          </a:prstGeom>
        </p:spPr>
      </p:pic>
      <p:pic>
        <p:nvPicPr>
          <p:cNvPr id="7" name="Picture 6">
            <a:extLst>
              <a:ext uri="{FF2B5EF4-FFF2-40B4-BE49-F238E27FC236}">
                <a16:creationId xmlns:a16="http://schemas.microsoft.com/office/drawing/2014/main" id="{24B59C25-9EA9-470F-A4D0-17CA106047CD}"/>
              </a:ext>
            </a:extLst>
          </p:cNvPr>
          <p:cNvPicPr>
            <a:picLocks noChangeAspect="1"/>
          </p:cNvPicPr>
          <p:nvPr/>
        </p:nvPicPr>
        <p:blipFill>
          <a:blip r:embed="rId5"/>
          <a:stretch>
            <a:fillRect/>
          </a:stretch>
        </p:blipFill>
        <p:spPr>
          <a:xfrm>
            <a:off x="2222362" y="5135787"/>
            <a:ext cx="1472808" cy="1484225"/>
          </a:xfrm>
          <a:prstGeom prst="rect">
            <a:avLst/>
          </a:prstGeom>
        </p:spPr>
      </p:pic>
      <p:cxnSp>
        <p:nvCxnSpPr>
          <p:cNvPr id="8" name="Straight Arrow Connector 7">
            <a:extLst>
              <a:ext uri="{FF2B5EF4-FFF2-40B4-BE49-F238E27FC236}">
                <a16:creationId xmlns:a16="http://schemas.microsoft.com/office/drawing/2014/main" id="{5DDA0A66-B651-4207-9A62-DD717FFBC99C}"/>
              </a:ext>
            </a:extLst>
          </p:cNvPr>
          <p:cNvCxnSpPr>
            <a:cxnSpLocks/>
          </p:cNvCxnSpPr>
          <p:nvPr/>
        </p:nvCxnSpPr>
        <p:spPr>
          <a:xfrm>
            <a:off x="4512582" y="2297567"/>
            <a:ext cx="35910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F93CACB-E1BB-4DBF-84CA-C6F754C1AC9F}"/>
              </a:ext>
            </a:extLst>
          </p:cNvPr>
          <p:cNvCxnSpPr>
            <a:cxnSpLocks/>
          </p:cNvCxnSpPr>
          <p:nvPr/>
        </p:nvCxnSpPr>
        <p:spPr>
          <a:xfrm>
            <a:off x="6323931" y="2312309"/>
            <a:ext cx="31916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1338388-A444-47AC-B3D0-3CFFF66EAAF8}"/>
              </a:ext>
            </a:extLst>
          </p:cNvPr>
          <p:cNvCxnSpPr>
            <a:cxnSpLocks/>
          </p:cNvCxnSpPr>
          <p:nvPr/>
        </p:nvCxnSpPr>
        <p:spPr>
          <a:xfrm>
            <a:off x="8110792" y="2285882"/>
            <a:ext cx="31916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5D2F8F-8425-40F0-B4CA-8CA02C1A6C2D}"/>
              </a:ext>
            </a:extLst>
          </p:cNvPr>
          <p:cNvCxnSpPr>
            <a:cxnSpLocks/>
          </p:cNvCxnSpPr>
          <p:nvPr/>
        </p:nvCxnSpPr>
        <p:spPr>
          <a:xfrm>
            <a:off x="9912782" y="2315382"/>
            <a:ext cx="31916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E94D3DC-5535-4966-87BA-BE9B36C1A664}"/>
              </a:ext>
            </a:extLst>
          </p:cNvPr>
          <p:cNvSpPr/>
          <p:nvPr/>
        </p:nvSpPr>
        <p:spPr>
          <a:xfrm>
            <a:off x="3080432" y="1473660"/>
            <a:ext cx="1110410" cy="1530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Convolution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64 channels</a:t>
            </a:r>
          </a:p>
        </p:txBody>
      </p:sp>
      <p:sp>
        <p:nvSpPr>
          <p:cNvPr id="13" name="Rectangle 12">
            <a:extLst>
              <a:ext uri="{FF2B5EF4-FFF2-40B4-BE49-F238E27FC236}">
                <a16:creationId xmlns:a16="http://schemas.microsoft.com/office/drawing/2014/main" id="{927DD487-A424-49BA-95B6-674D8A264C8A}"/>
              </a:ext>
            </a:extLst>
          </p:cNvPr>
          <p:cNvSpPr/>
          <p:nvPr/>
        </p:nvSpPr>
        <p:spPr>
          <a:xfrm>
            <a:off x="4198565" y="1480988"/>
            <a:ext cx="351232" cy="153081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MA 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14" name="Rectangle 13">
            <a:extLst>
              <a:ext uri="{FF2B5EF4-FFF2-40B4-BE49-F238E27FC236}">
                <a16:creationId xmlns:a16="http://schemas.microsoft.com/office/drawing/2014/main" id="{297C420A-4B93-4499-8A01-E822DB5AB0DF}"/>
              </a:ext>
            </a:extLst>
          </p:cNvPr>
          <p:cNvSpPr/>
          <p:nvPr/>
        </p:nvSpPr>
        <p:spPr>
          <a:xfrm>
            <a:off x="4883895" y="1595960"/>
            <a:ext cx="1138868" cy="133193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128 channels</a:t>
            </a:r>
          </a:p>
        </p:txBody>
      </p:sp>
      <p:sp>
        <p:nvSpPr>
          <p:cNvPr id="15" name="Rectangle 14">
            <a:extLst>
              <a:ext uri="{FF2B5EF4-FFF2-40B4-BE49-F238E27FC236}">
                <a16:creationId xmlns:a16="http://schemas.microsoft.com/office/drawing/2014/main" id="{97A98CC0-3A0F-4E23-9375-9948C3F3790C}"/>
              </a:ext>
            </a:extLst>
          </p:cNvPr>
          <p:cNvSpPr/>
          <p:nvPr/>
        </p:nvSpPr>
        <p:spPr>
          <a:xfrm>
            <a:off x="6006998" y="1597861"/>
            <a:ext cx="293262" cy="133003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MAXP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16" name="Rectangle 15">
            <a:extLst>
              <a:ext uri="{FF2B5EF4-FFF2-40B4-BE49-F238E27FC236}">
                <a16:creationId xmlns:a16="http://schemas.microsoft.com/office/drawing/2014/main" id="{D5712713-5EE7-405C-AEE2-8078E47ED4EA}"/>
              </a:ext>
            </a:extLst>
          </p:cNvPr>
          <p:cNvSpPr/>
          <p:nvPr/>
        </p:nvSpPr>
        <p:spPr>
          <a:xfrm>
            <a:off x="6623950" y="1669700"/>
            <a:ext cx="1182348" cy="117355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256 channels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
        <p:nvSpPr>
          <p:cNvPr id="17" name="Rectangle 16">
            <a:extLst>
              <a:ext uri="{FF2B5EF4-FFF2-40B4-BE49-F238E27FC236}">
                <a16:creationId xmlns:a16="http://schemas.microsoft.com/office/drawing/2014/main" id="{21118DCD-0114-4A6E-8A21-4D668EB2472C}"/>
              </a:ext>
            </a:extLst>
          </p:cNvPr>
          <p:cNvSpPr/>
          <p:nvPr/>
        </p:nvSpPr>
        <p:spPr>
          <a:xfrm>
            <a:off x="7784149" y="1669698"/>
            <a:ext cx="300005" cy="117357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18" name="Rectangle 17">
            <a:extLst>
              <a:ext uri="{FF2B5EF4-FFF2-40B4-BE49-F238E27FC236}">
                <a16:creationId xmlns:a16="http://schemas.microsoft.com/office/drawing/2014/main" id="{AEE71CD4-A79D-43C1-93B1-90101C31F227}"/>
              </a:ext>
            </a:extLst>
          </p:cNvPr>
          <p:cNvSpPr/>
          <p:nvPr/>
        </p:nvSpPr>
        <p:spPr>
          <a:xfrm>
            <a:off x="8444559" y="1713943"/>
            <a:ext cx="1129578" cy="105576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512 channels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19" name="Rectangle 18">
            <a:extLst>
              <a:ext uri="{FF2B5EF4-FFF2-40B4-BE49-F238E27FC236}">
                <a16:creationId xmlns:a16="http://schemas.microsoft.com/office/drawing/2014/main" id="{48B25A71-A1BF-4EF1-BF6A-056EB7AC8D95}"/>
              </a:ext>
            </a:extLst>
          </p:cNvPr>
          <p:cNvSpPr/>
          <p:nvPr/>
        </p:nvSpPr>
        <p:spPr>
          <a:xfrm>
            <a:off x="9539371" y="1713942"/>
            <a:ext cx="362819" cy="10557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MP</a:t>
            </a:r>
          </a:p>
        </p:txBody>
      </p:sp>
      <p:sp>
        <p:nvSpPr>
          <p:cNvPr id="20" name="Rectangle 19">
            <a:extLst>
              <a:ext uri="{FF2B5EF4-FFF2-40B4-BE49-F238E27FC236}">
                <a16:creationId xmlns:a16="http://schemas.microsoft.com/office/drawing/2014/main" id="{DE0767F9-A0CC-417C-957B-EA08A9C21EB8}"/>
              </a:ext>
            </a:extLst>
          </p:cNvPr>
          <p:cNvSpPr/>
          <p:nvPr/>
        </p:nvSpPr>
        <p:spPr>
          <a:xfrm>
            <a:off x="10225880" y="1825628"/>
            <a:ext cx="981727" cy="8073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512 channels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
        <p:nvSpPr>
          <p:cNvPr id="21" name="Rectangle 20">
            <a:extLst>
              <a:ext uri="{FF2B5EF4-FFF2-40B4-BE49-F238E27FC236}">
                <a16:creationId xmlns:a16="http://schemas.microsoft.com/office/drawing/2014/main" id="{1E9B22D1-7ABE-4D45-B8BB-9364A792E8F6}"/>
              </a:ext>
            </a:extLst>
          </p:cNvPr>
          <p:cNvSpPr/>
          <p:nvPr/>
        </p:nvSpPr>
        <p:spPr>
          <a:xfrm>
            <a:off x="11214686" y="1815189"/>
            <a:ext cx="266569" cy="8154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MP</a:t>
            </a:r>
          </a:p>
        </p:txBody>
      </p:sp>
      <p:cxnSp>
        <p:nvCxnSpPr>
          <p:cNvPr id="27" name="Straight Arrow Connector 26">
            <a:extLst>
              <a:ext uri="{FF2B5EF4-FFF2-40B4-BE49-F238E27FC236}">
                <a16:creationId xmlns:a16="http://schemas.microsoft.com/office/drawing/2014/main" id="{244BBA6E-385A-47D8-9A86-0E56B1B09CD5}"/>
              </a:ext>
            </a:extLst>
          </p:cNvPr>
          <p:cNvCxnSpPr>
            <a:cxnSpLocks/>
          </p:cNvCxnSpPr>
          <p:nvPr/>
        </p:nvCxnSpPr>
        <p:spPr>
          <a:xfrm>
            <a:off x="4554206" y="4211242"/>
            <a:ext cx="359108"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01CB44-5725-438A-B4C2-467683FB3B46}"/>
              </a:ext>
            </a:extLst>
          </p:cNvPr>
          <p:cNvCxnSpPr>
            <a:cxnSpLocks/>
          </p:cNvCxnSpPr>
          <p:nvPr/>
        </p:nvCxnSpPr>
        <p:spPr>
          <a:xfrm>
            <a:off x="6294435" y="4225984"/>
            <a:ext cx="319163"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FE8FCCE-783C-41BB-8C02-CDDCA8640C8F}"/>
              </a:ext>
            </a:extLst>
          </p:cNvPr>
          <p:cNvCxnSpPr>
            <a:cxnSpLocks/>
          </p:cNvCxnSpPr>
          <p:nvPr/>
        </p:nvCxnSpPr>
        <p:spPr>
          <a:xfrm>
            <a:off x="8081296" y="4199557"/>
            <a:ext cx="319163"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95FF274-FF36-4404-A032-E839CA4EE2FE}"/>
              </a:ext>
            </a:extLst>
          </p:cNvPr>
          <p:cNvCxnSpPr>
            <a:cxnSpLocks/>
          </p:cNvCxnSpPr>
          <p:nvPr/>
        </p:nvCxnSpPr>
        <p:spPr>
          <a:xfrm>
            <a:off x="9903606" y="4229057"/>
            <a:ext cx="319163"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5A48E6A-3F7F-40D4-9F2D-FEECD18C60D6}"/>
              </a:ext>
            </a:extLst>
          </p:cNvPr>
          <p:cNvSpPr/>
          <p:nvPr/>
        </p:nvSpPr>
        <p:spPr>
          <a:xfrm>
            <a:off x="3081416" y="3387335"/>
            <a:ext cx="1110410" cy="15308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Convolution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64 channels</a:t>
            </a:r>
          </a:p>
        </p:txBody>
      </p:sp>
      <p:sp>
        <p:nvSpPr>
          <p:cNvPr id="32" name="Rectangle 31">
            <a:extLst>
              <a:ext uri="{FF2B5EF4-FFF2-40B4-BE49-F238E27FC236}">
                <a16:creationId xmlns:a16="http://schemas.microsoft.com/office/drawing/2014/main" id="{8218E91E-10AD-46D5-B4EB-FA479D26F906}"/>
              </a:ext>
            </a:extLst>
          </p:cNvPr>
          <p:cNvSpPr/>
          <p:nvPr/>
        </p:nvSpPr>
        <p:spPr>
          <a:xfrm>
            <a:off x="4198420" y="3384503"/>
            <a:ext cx="351232" cy="15308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MA 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UN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33" name="Rectangle 32">
            <a:extLst>
              <a:ext uri="{FF2B5EF4-FFF2-40B4-BE49-F238E27FC236}">
                <a16:creationId xmlns:a16="http://schemas.microsoft.com/office/drawing/2014/main" id="{6E96A21F-5EC6-48E9-86DE-357F51245427}"/>
              </a:ext>
            </a:extLst>
          </p:cNvPr>
          <p:cNvSpPr/>
          <p:nvPr/>
        </p:nvSpPr>
        <p:spPr>
          <a:xfrm>
            <a:off x="4884879" y="3509635"/>
            <a:ext cx="1138868" cy="13319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128 channels</a:t>
            </a:r>
          </a:p>
        </p:txBody>
      </p:sp>
      <p:sp>
        <p:nvSpPr>
          <p:cNvPr id="34" name="Rectangle 33">
            <a:extLst>
              <a:ext uri="{FF2B5EF4-FFF2-40B4-BE49-F238E27FC236}">
                <a16:creationId xmlns:a16="http://schemas.microsoft.com/office/drawing/2014/main" id="{84CF0FCC-B6AA-4FE9-ACEA-35D9EB16B3AC}"/>
              </a:ext>
            </a:extLst>
          </p:cNvPr>
          <p:cNvSpPr/>
          <p:nvPr/>
        </p:nvSpPr>
        <p:spPr>
          <a:xfrm>
            <a:off x="6007982" y="3511536"/>
            <a:ext cx="293262" cy="13300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MXUNP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35" name="Rectangle 34">
            <a:extLst>
              <a:ext uri="{FF2B5EF4-FFF2-40B4-BE49-F238E27FC236}">
                <a16:creationId xmlns:a16="http://schemas.microsoft.com/office/drawing/2014/main" id="{1C42D9E2-7641-4984-BBC6-D245AC57E1C4}"/>
              </a:ext>
            </a:extLst>
          </p:cNvPr>
          <p:cNvSpPr/>
          <p:nvPr/>
        </p:nvSpPr>
        <p:spPr>
          <a:xfrm>
            <a:off x="6624934" y="3583375"/>
            <a:ext cx="1182348" cy="117355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256 channels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
        <p:nvSpPr>
          <p:cNvPr id="36" name="Rectangle 35">
            <a:extLst>
              <a:ext uri="{FF2B5EF4-FFF2-40B4-BE49-F238E27FC236}">
                <a16:creationId xmlns:a16="http://schemas.microsoft.com/office/drawing/2014/main" id="{92A95977-FCBD-4ABF-9E93-536BEF934A4F}"/>
              </a:ext>
            </a:extLst>
          </p:cNvPr>
          <p:cNvSpPr/>
          <p:nvPr/>
        </p:nvSpPr>
        <p:spPr>
          <a:xfrm>
            <a:off x="7785133" y="3583373"/>
            <a:ext cx="300005" cy="117357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MUP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37" name="Rectangle 36">
            <a:extLst>
              <a:ext uri="{FF2B5EF4-FFF2-40B4-BE49-F238E27FC236}">
                <a16:creationId xmlns:a16="http://schemas.microsoft.com/office/drawing/2014/main" id="{D3F7C6ED-F9A0-4CA3-ABF6-5233A8201CED}"/>
              </a:ext>
            </a:extLst>
          </p:cNvPr>
          <p:cNvSpPr/>
          <p:nvPr/>
        </p:nvSpPr>
        <p:spPr>
          <a:xfrm>
            <a:off x="8445543" y="3627618"/>
            <a:ext cx="1129578" cy="10557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512 channels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8" name="Rectangle 37">
            <a:extLst>
              <a:ext uri="{FF2B5EF4-FFF2-40B4-BE49-F238E27FC236}">
                <a16:creationId xmlns:a16="http://schemas.microsoft.com/office/drawing/2014/main" id="{5CCA3C07-B919-4A40-80EA-AF957C00F5B5}"/>
              </a:ext>
            </a:extLst>
          </p:cNvPr>
          <p:cNvSpPr/>
          <p:nvPr/>
        </p:nvSpPr>
        <p:spPr>
          <a:xfrm>
            <a:off x="9540355" y="3627617"/>
            <a:ext cx="362819" cy="105576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MU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p:txBody>
      </p:sp>
      <p:sp>
        <p:nvSpPr>
          <p:cNvPr id="39" name="Rectangle 38">
            <a:extLst>
              <a:ext uri="{FF2B5EF4-FFF2-40B4-BE49-F238E27FC236}">
                <a16:creationId xmlns:a16="http://schemas.microsoft.com/office/drawing/2014/main" id="{41BE6462-2006-4518-9413-63660280BBE3}"/>
              </a:ext>
            </a:extLst>
          </p:cNvPr>
          <p:cNvSpPr/>
          <p:nvPr/>
        </p:nvSpPr>
        <p:spPr>
          <a:xfrm>
            <a:off x="10226864" y="3739303"/>
            <a:ext cx="981727" cy="8073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512 channels</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
        <p:nvSpPr>
          <p:cNvPr id="40" name="Rectangle 39">
            <a:extLst>
              <a:ext uri="{FF2B5EF4-FFF2-40B4-BE49-F238E27FC236}">
                <a16:creationId xmlns:a16="http://schemas.microsoft.com/office/drawing/2014/main" id="{F9490772-079E-4C2A-BB0B-9FAB68209376}"/>
              </a:ext>
            </a:extLst>
          </p:cNvPr>
          <p:cNvSpPr/>
          <p:nvPr/>
        </p:nvSpPr>
        <p:spPr>
          <a:xfrm>
            <a:off x="11215670" y="3728864"/>
            <a:ext cx="266569" cy="81540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MU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p:txBody>
      </p:sp>
      <p:cxnSp>
        <p:nvCxnSpPr>
          <p:cNvPr id="42" name="Straight Arrow Connector 41">
            <a:extLst>
              <a:ext uri="{FF2B5EF4-FFF2-40B4-BE49-F238E27FC236}">
                <a16:creationId xmlns:a16="http://schemas.microsoft.com/office/drawing/2014/main" id="{7E9CF1FF-65A7-478E-BA28-19222BD31518}"/>
              </a:ext>
            </a:extLst>
          </p:cNvPr>
          <p:cNvCxnSpPr/>
          <p:nvPr/>
        </p:nvCxnSpPr>
        <p:spPr>
          <a:xfrm>
            <a:off x="11480800" y="2106781"/>
            <a:ext cx="513080" cy="0"/>
          </a:xfrm>
          <a:prstGeom prst="straightConnector1">
            <a:avLst/>
          </a:prstGeom>
          <a:ln>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9C4A8AF-0094-43C2-A349-63B686BEEE9D}"/>
              </a:ext>
            </a:extLst>
          </p:cNvPr>
          <p:cNvCxnSpPr>
            <a:cxnSpLocks/>
          </p:cNvCxnSpPr>
          <p:nvPr/>
        </p:nvCxnSpPr>
        <p:spPr>
          <a:xfrm>
            <a:off x="11472079" y="4004063"/>
            <a:ext cx="542121" cy="6233"/>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16AFBD-B3C0-4C08-A24C-47DC6B489A70}"/>
              </a:ext>
            </a:extLst>
          </p:cNvPr>
          <p:cNvCxnSpPr>
            <a:cxnSpLocks/>
          </p:cNvCxnSpPr>
          <p:nvPr/>
        </p:nvCxnSpPr>
        <p:spPr>
          <a:xfrm>
            <a:off x="11985159" y="2109962"/>
            <a:ext cx="1" cy="1900334"/>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73D1E7A-279D-4274-86F0-D994311E2A10}"/>
              </a:ext>
            </a:extLst>
          </p:cNvPr>
          <p:cNvSpPr/>
          <p:nvPr/>
        </p:nvSpPr>
        <p:spPr>
          <a:xfrm>
            <a:off x="1956533" y="1470828"/>
            <a:ext cx="896595" cy="152276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Down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sample</a:t>
            </a:r>
          </a:p>
        </p:txBody>
      </p:sp>
      <p:sp>
        <p:nvSpPr>
          <p:cNvPr id="51" name="Rectangle 50">
            <a:extLst>
              <a:ext uri="{FF2B5EF4-FFF2-40B4-BE49-F238E27FC236}">
                <a16:creationId xmlns:a16="http://schemas.microsoft.com/office/drawing/2014/main" id="{F53AF895-2734-4F37-B603-A73007D30CF2}"/>
              </a:ext>
            </a:extLst>
          </p:cNvPr>
          <p:cNvSpPr/>
          <p:nvPr/>
        </p:nvSpPr>
        <p:spPr>
          <a:xfrm>
            <a:off x="1793973" y="3379112"/>
            <a:ext cx="896595" cy="152276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sample</a:t>
            </a:r>
          </a:p>
        </p:txBody>
      </p:sp>
      <p:sp>
        <p:nvSpPr>
          <p:cNvPr id="53" name="Rectangle 52">
            <a:extLst>
              <a:ext uri="{FF2B5EF4-FFF2-40B4-BE49-F238E27FC236}">
                <a16:creationId xmlns:a16="http://schemas.microsoft.com/office/drawing/2014/main" id="{085E7E6C-C86D-4500-90FE-470C086C0F86}"/>
              </a:ext>
            </a:extLst>
          </p:cNvPr>
          <p:cNvSpPr/>
          <p:nvPr/>
        </p:nvSpPr>
        <p:spPr>
          <a:xfrm>
            <a:off x="603731" y="3379112"/>
            <a:ext cx="896595" cy="152276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max</a:t>
            </a:r>
          </a:p>
        </p:txBody>
      </p:sp>
      <p:cxnSp>
        <p:nvCxnSpPr>
          <p:cNvPr id="54" name="Straight Arrow Connector 53">
            <a:extLst>
              <a:ext uri="{FF2B5EF4-FFF2-40B4-BE49-F238E27FC236}">
                <a16:creationId xmlns:a16="http://schemas.microsoft.com/office/drawing/2014/main" id="{909567E0-CD79-4323-94FA-D879DF4384A8}"/>
              </a:ext>
            </a:extLst>
          </p:cNvPr>
          <p:cNvCxnSpPr>
            <a:cxnSpLocks/>
          </p:cNvCxnSpPr>
          <p:nvPr/>
        </p:nvCxnSpPr>
        <p:spPr>
          <a:xfrm>
            <a:off x="2705086" y="4211242"/>
            <a:ext cx="359108"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DAEAA19-1306-422F-9F89-3C1D635B6BD9}"/>
              </a:ext>
            </a:extLst>
          </p:cNvPr>
          <p:cNvCxnSpPr>
            <a:stCxn id="53" idx="2"/>
          </p:cNvCxnSpPr>
          <p:nvPr/>
        </p:nvCxnSpPr>
        <p:spPr>
          <a:xfrm flipH="1">
            <a:off x="1036320" y="4901877"/>
            <a:ext cx="15709" cy="950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FBC756F-C1B0-4860-90E1-8226094B8C25}"/>
              </a:ext>
            </a:extLst>
          </p:cNvPr>
          <p:cNvCxnSpPr/>
          <p:nvPr/>
        </p:nvCxnSpPr>
        <p:spPr>
          <a:xfrm>
            <a:off x="1046480" y="5862636"/>
            <a:ext cx="1175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21567CD-DCC7-4DEE-9F46-91E265D88D45}"/>
              </a:ext>
            </a:extLst>
          </p:cNvPr>
          <p:cNvCxnSpPr>
            <a:cxnSpLocks/>
          </p:cNvCxnSpPr>
          <p:nvPr/>
        </p:nvCxnSpPr>
        <p:spPr>
          <a:xfrm>
            <a:off x="4351296" y="2993593"/>
            <a:ext cx="984" cy="3828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8B3C07-1026-4C3F-AB0A-430E803C3EAA}"/>
              </a:ext>
            </a:extLst>
          </p:cNvPr>
          <p:cNvCxnSpPr>
            <a:cxnSpLocks/>
          </p:cNvCxnSpPr>
          <p:nvPr/>
        </p:nvCxnSpPr>
        <p:spPr>
          <a:xfrm>
            <a:off x="6149070" y="2943120"/>
            <a:ext cx="984" cy="5817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3C1E256-2BE9-45D2-94EC-A931DFB9414A}"/>
              </a:ext>
            </a:extLst>
          </p:cNvPr>
          <p:cNvCxnSpPr>
            <a:cxnSpLocks/>
          </p:cNvCxnSpPr>
          <p:nvPr/>
        </p:nvCxnSpPr>
        <p:spPr>
          <a:xfrm>
            <a:off x="7915127" y="2830677"/>
            <a:ext cx="984" cy="7401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E14A68B-8A83-4FF5-A303-09B1357ED000}"/>
              </a:ext>
            </a:extLst>
          </p:cNvPr>
          <p:cNvCxnSpPr>
            <a:stCxn id="19" idx="2"/>
            <a:endCxn id="38" idx="0"/>
          </p:cNvCxnSpPr>
          <p:nvPr/>
        </p:nvCxnSpPr>
        <p:spPr>
          <a:xfrm>
            <a:off x="9720781" y="2769707"/>
            <a:ext cx="984" cy="8579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5C3257C-C333-4275-AC13-0E1CB235DDAF}"/>
              </a:ext>
            </a:extLst>
          </p:cNvPr>
          <p:cNvCxnSpPr>
            <a:stCxn id="21" idx="2"/>
            <a:endCxn id="40" idx="0"/>
          </p:cNvCxnSpPr>
          <p:nvPr/>
        </p:nvCxnSpPr>
        <p:spPr>
          <a:xfrm>
            <a:off x="11347971" y="2630597"/>
            <a:ext cx="984" cy="10982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7605B63-D11B-4B1D-B1DB-1D6BEDD86C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4181D-6920-4594-9A5D-6CE56DC9F8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969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A8C8BBD-9A54-4345-8D59-1F604DB984DD}"/>
              </a:ext>
            </a:extLst>
          </p:cNvPr>
          <p:cNvSpPr/>
          <p:nvPr/>
        </p:nvSpPr>
        <p:spPr>
          <a:xfrm>
            <a:off x="406400" y="1301774"/>
            <a:ext cx="3781992" cy="1802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AE493E-9A30-E043-B390-C7F87CD71294}"/>
              </a:ext>
            </a:extLst>
          </p:cNvPr>
          <p:cNvSpPr>
            <a:spLocks noGrp="1"/>
          </p:cNvSpPr>
          <p:nvPr>
            <p:ph type="title"/>
          </p:nvPr>
        </p:nvSpPr>
        <p:spPr>
          <a:xfrm>
            <a:off x="406400" y="249239"/>
            <a:ext cx="11184585" cy="770243"/>
          </a:xfrm>
          <a:solidFill>
            <a:schemeClr val="tx1">
              <a:lumMod val="75000"/>
              <a:lumOff val="25000"/>
            </a:schemeClr>
          </a:solidFill>
        </p:spPr>
        <p:txBody>
          <a:bodyPr>
            <a:normAutofit/>
          </a:bodyPr>
          <a:lstStyle/>
          <a:p>
            <a:pPr algn="ctr"/>
            <a:r>
              <a:rPr lang="en-US">
                <a:solidFill>
                  <a:schemeClr val="bg1"/>
                </a:solidFill>
              </a:rPr>
              <a:t>Holistically-Nested Edge Detection</a:t>
            </a:r>
          </a:p>
        </p:txBody>
      </p:sp>
      <p:cxnSp>
        <p:nvCxnSpPr>
          <p:cNvPr id="14" name="Straight Arrow Connector 13">
            <a:extLst>
              <a:ext uri="{FF2B5EF4-FFF2-40B4-BE49-F238E27FC236}">
                <a16:creationId xmlns:a16="http://schemas.microsoft.com/office/drawing/2014/main" id="{40881D50-84F4-5B47-A40C-FD4C20E8BE1C}"/>
              </a:ext>
            </a:extLst>
          </p:cNvPr>
          <p:cNvCxnSpPr>
            <a:cxnSpLocks/>
          </p:cNvCxnSpPr>
          <p:nvPr/>
        </p:nvCxnSpPr>
        <p:spPr>
          <a:xfrm>
            <a:off x="1086989" y="2764896"/>
            <a:ext cx="49330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 name="Group 2">
            <a:extLst>
              <a:ext uri="{FF2B5EF4-FFF2-40B4-BE49-F238E27FC236}">
                <a16:creationId xmlns:a16="http://schemas.microsoft.com/office/drawing/2014/main" id="{E94D8406-63DD-4FEE-8448-94852385FA53}"/>
              </a:ext>
            </a:extLst>
          </p:cNvPr>
          <p:cNvGrpSpPr/>
          <p:nvPr/>
        </p:nvGrpSpPr>
        <p:grpSpPr>
          <a:xfrm>
            <a:off x="1710571" y="3265666"/>
            <a:ext cx="9640726" cy="3213505"/>
            <a:chOff x="1570135" y="1862932"/>
            <a:chExt cx="9868911" cy="3368856"/>
          </a:xfrm>
        </p:grpSpPr>
        <p:sp>
          <p:nvSpPr>
            <p:cNvPr id="6" name="Rectangle 5">
              <a:extLst>
                <a:ext uri="{FF2B5EF4-FFF2-40B4-BE49-F238E27FC236}">
                  <a16:creationId xmlns:a16="http://schemas.microsoft.com/office/drawing/2014/main" id="{F1EEF961-CFB3-0648-B095-ED0C64A3710A}"/>
                </a:ext>
              </a:extLst>
            </p:cNvPr>
            <p:cNvSpPr/>
            <p:nvPr/>
          </p:nvSpPr>
          <p:spPr>
            <a:xfrm>
              <a:off x="1580309" y="2897501"/>
              <a:ext cx="1467959" cy="11051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Bi-Linear Deconvolute</a:t>
              </a:r>
            </a:p>
          </p:txBody>
        </p:sp>
        <p:sp>
          <p:nvSpPr>
            <p:cNvPr id="7" name="Round Diagonal Corner of Rectangle 6">
              <a:extLst>
                <a:ext uri="{FF2B5EF4-FFF2-40B4-BE49-F238E27FC236}">
                  <a16:creationId xmlns:a16="http://schemas.microsoft.com/office/drawing/2014/main" id="{4380A16C-C86B-784C-A880-921030D18434}"/>
                </a:ext>
              </a:extLst>
            </p:cNvPr>
            <p:cNvSpPr/>
            <p:nvPr/>
          </p:nvSpPr>
          <p:spPr>
            <a:xfrm>
              <a:off x="10299436" y="1862932"/>
              <a:ext cx="1139610" cy="970315"/>
            </a:xfrm>
            <a:prstGeom prst="round2Diag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Multi Size Weighted Fusion</a:t>
              </a:r>
            </a:p>
          </p:txBody>
        </p:sp>
        <p:cxnSp>
          <p:nvCxnSpPr>
            <p:cNvPr id="8" name="Straight Arrow Connector 7">
              <a:extLst>
                <a:ext uri="{FF2B5EF4-FFF2-40B4-BE49-F238E27FC236}">
                  <a16:creationId xmlns:a16="http://schemas.microsoft.com/office/drawing/2014/main" id="{86DAF752-1150-EA4F-86B4-5291A1863D86}"/>
                </a:ext>
              </a:extLst>
            </p:cNvPr>
            <p:cNvCxnSpPr>
              <a:cxnSpLocks/>
            </p:cNvCxnSpPr>
            <p:nvPr/>
          </p:nvCxnSpPr>
          <p:spPr>
            <a:xfrm>
              <a:off x="2271971" y="4018013"/>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9FA919F-F143-AC4A-B4DA-DF7DE22F052C}"/>
                </a:ext>
              </a:extLst>
            </p:cNvPr>
            <p:cNvCxnSpPr>
              <a:cxnSpLocks/>
              <a:endCxn id="7" idx="1"/>
            </p:cNvCxnSpPr>
            <p:nvPr/>
          </p:nvCxnSpPr>
          <p:spPr>
            <a:xfrm flipV="1">
              <a:off x="10869241" y="2833247"/>
              <a:ext cx="0" cy="23565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C5073916-11BF-E443-BB97-C6A3E38C5492}"/>
                </a:ext>
              </a:extLst>
            </p:cNvPr>
            <p:cNvSpPr/>
            <p:nvPr/>
          </p:nvSpPr>
          <p:spPr>
            <a:xfrm>
              <a:off x="2951994" y="3335188"/>
              <a:ext cx="317261" cy="350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t>
              </a:r>
            </a:p>
          </p:txBody>
        </p:sp>
        <p:cxnSp>
          <p:nvCxnSpPr>
            <p:cNvPr id="12" name="Straight Arrow Connector 11">
              <a:extLst>
                <a:ext uri="{FF2B5EF4-FFF2-40B4-BE49-F238E27FC236}">
                  <a16:creationId xmlns:a16="http://schemas.microsoft.com/office/drawing/2014/main" id="{61A7AB09-B650-0A4E-8AEB-12C559DFA9F9}"/>
                </a:ext>
              </a:extLst>
            </p:cNvPr>
            <p:cNvCxnSpPr>
              <a:cxnSpLocks/>
            </p:cNvCxnSpPr>
            <p:nvPr/>
          </p:nvCxnSpPr>
          <p:spPr>
            <a:xfrm>
              <a:off x="2280860" y="2679506"/>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2C5D3691-9A56-CE4A-9B93-E172BE874C51}"/>
                </a:ext>
              </a:extLst>
            </p:cNvPr>
            <p:cNvSpPr/>
            <p:nvPr/>
          </p:nvSpPr>
          <p:spPr>
            <a:xfrm>
              <a:off x="1570135" y="4240631"/>
              <a:ext cx="1386675" cy="2604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Predict y1</a:t>
              </a:r>
            </a:p>
          </p:txBody>
        </p:sp>
        <p:sp>
          <p:nvSpPr>
            <p:cNvPr id="16" name="Rectangle 15">
              <a:extLst>
                <a:ext uri="{FF2B5EF4-FFF2-40B4-BE49-F238E27FC236}">
                  <a16:creationId xmlns:a16="http://schemas.microsoft.com/office/drawing/2014/main" id="{6854B88C-B29E-9543-AEF8-FF40067DC8C7}"/>
                </a:ext>
              </a:extLst>
            </p:cNvPr>
            <p:cNvSpPr/>
            <p:nvPr/>
          </p:nvSpPr>
          <p:spPr>
            <a:xfrm>
              <a:off x="3300240" y="2892426"/>
              <a:ext cx="1478119" cy="11051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Bi-Linear Deconvolute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a:rPr>
                <a:t>4 Filter</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lt"/>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a:rPr>
                <a:t>4 Stride</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lt"/>
                <a:cs typeface="Calibri" panose="020F0502020204030204"/>
              </a:endParaRPr>
            </a:p>
          </p:txBody>
        </p:sp>
        <p:cxnSp>
          <p:nvCxnSpPr>
            <p:cNvPr id="17" name="Straight Arrow Connector 16">
              <a:extLst>
                <a:ext uri="{FF2B5EF4-FFF2-40B4-BE49-F238E27FC236}">
                  <a16:creationId xmlns:a16="http://schemas.microsoft.com/office/drawing/2014/main" id="{B1506676-1F81-5649-92BB-1F386253BDAA}"/>
                </a:ext>
              </a:extLst>
            </p:cNvPr>
            <p:cNvCxnSpPr>
              <a:cxnSpLocks/>
            </p:cNvCxnSpPr>
            <p:nvPr/>
          </p:nvCxnSpPr>
          <p:spPr>
            <a:xfrm>
              <a:off x="3991902" y="4018013"/>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15C3610D-1E1E-3546-862E-2E9C00BC5964}"/>
                </a:ext>
              </a:extLst>
            </p:cNvPr>
            <p:cNvSpPr/>
            <p:nvPr/>
          </p:nvSpPr>
          <p:spPr>
            <a:xfrm>
              <a:off x="4692245" y="3335188"/>
              <a:ext cx="317261" cy="350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t>
              </a:r>
            </a:p>
          </p:txBody>
        </p:sp>
        <p:cxnSp>
          <p:nvCxnSpPr>
            <p:cNvPr id="20" name="Straight Arrow Connector 19">
              <a:extLst>
                <a:ext uri="{FF2B5EF4-FFF2-40B4-BE49-F238E27FC236}">
                  <a16:creationId xmlns:a16="http://schemas.microsoft.com/office/drawing/2014/main" id="{6CC73975-B640-2F4A-97C5-2C7DA72522E6}"/>
                </a:ext>
              </a:extLst>
            </p:cNvPr>
            <p:cNvCxnSpPr>
              <a:cxnSpLocks/>
            </p:cNvCxnSpPr>
            <p:nvPr/>
          </p:nvCxnSpPr>
          <p:spPr>
            <a:xfrm>
              <a:off x="4018746" y="2669889"/>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C83CB242-2AC5-4A40-8880-BACA18B9A72A}"/>
                </a:ext>
              </a:extLst>
            </p:cNvPr>
            <p:cNvSpPr/>
            <p:nvPr/>
          </p:nvSpPr>
          <p:spPr>
            <a:xfrm>
              <a:off x="3300226" y="4240631"/>
              <a:ext cx="1386675" cy="2604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Predict y2</a:t>
              </a:r>
            </a:p>
          </p:txBody>
        </p:sp>
        <p:sp>
          <p:nvSpPr>
            <p:cNvPr id="23" name="Rectangle 22">
              <a:extLst>
                <a:ext uri="{FF2B5EF4-FFF2-40B4-BE49-F238E27FC236}">
                  <a16:creationId xmlns:a16="http://schemas.microsoft.com/office/drawing/2014/main" id="{7EDDA75B-7893-1946-B315-78FCE2A73DFA}"/>
                </a:ext>
              </a:extLst>
            </p:cNvPr>
            <p:cNvSpPr/>
            <p:nvPr/>
          </p:nvSpPr>
          <p:spPr>
            <a:xfrm>
              <a:off x="5099229" y="2907535"/>
              <a:ext cx="1478119" cy="11051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Bi-Linear Deconvolute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a:rPr>
                <a:t>8 Filter</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lt"/>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a:rPr>
                <a:t>6 Stride</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lt"/>
                <a:cs typeface="Calibri" panose="020F0502020204030204"/>
              </a:endParaRPr>
            </a:p>
          </p:txBody>
        </p:sp>
        <p:cxnSp>
          <p:nvCxnSpPr>
            <p:cNvPr id="24" name="Straight Arrow Connector 23">
              <a:extLst>
                <a:ext uri="{FF2B5EF4-FFF2-40B4-BE49-F238E27FC236}">
                  <a16:creationId xmlns:a16="http://schemas.microsoft.com/office/drawing/2014/main" id="{042963CE-39D9-9F43-AC0C-AEB3123E5826}"/>
                </a:ext>
              </a:extLst>
            </p:cNvPr>
            <p:cNvCxnSpPr>
              <a:cxnSpLocks/>
            </p:cNvCxnSpPr>
            <p:nvPr/>
          </p:nvCxnSpPr>
          <p:spPr>
            <a:xfrm>
              <a:off x="5740091" y="4033122"/>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9860B6CE-4DA3-8045-A089-44BF2A5B520C}"/>
                </a:ext>
              </a:extLst>
            </p:cNvPr>
            <p:cNvSpPr/>
            <p:nvPr/>
          </p:nvSpPr>
          <p:spPr>
            <a:xfrm>
              <a:off x="6482883" y="3350579"/>
              <a:ext cx="317261" cy="350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t>
              </a:r>
            </a:p>
          </p:txBody>
        </p:sp>
        <p:cxnSp>
          <p:nvCxnSpPr>
            <p:cNvPr id="27" name="Straight Arrow Connector 26">
              <a:extLst>
                <a:ext uri="{FF2B5EF4-FFF2-40B4-BE49-F238E27FC236}">
                  <a16:creationId xmlns:a16="http://schemas.microsoft.com/office/drawing/2014/main" id="{2FA5DC2E-265A-9141-B12C-242B9D09EBE1}"/>
                </a:ext>
              </a:extLst>
            </p:cNvPr>
            <p:cNvCxnSpPr>
              <a:cxnSpLocks/>
            </p:cNvCxnSpPr>
            <p:nvPr/>
          </p:nvCxnSpPr>
          <p:spPr>
            <a:xfrm>
              <a:off x="5741867" y="2679506"/>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Rectangle 27">
              <a:extLst>
                <a:ext uri="{FF2B5EF4-FFF2-40B4-BE49-F238E27FC236}">
                  <a16:creationId xmlns:a16="http://schemas.microsoft.com/office/drawing/2014/main" id="{0E880F96-E3A9-3E4F-80B1-93850A9BA2E7}"/>
                </a:ext>
              </a:extLst>
            </p:cNvPr>
            <p:cNvSpPr/>
            <p:nvPr/>
          </p:nvSpPr>
          <p:spPr>
            <a:xfrm>
              <a:off x="5078895" y="4255740"/>
              <a:ext cx="1386675" cy="2604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Predict y3</a:t>
              </a:r>
            </a:p>
          </p:txBody>
        </p:sp>
        <p:sp>
          <p:nvSpPr>
            <p:cNvPr id="30" name="Rectangle 29">
              <a:extLst>
                <a:ext uri="{FF2B5EF4-FFF2-40B4-BE49-F238E27FC236}">
                  <a16:creationId xmlns:a16="http://schemas.microsoft.com/office/drawing/2014/main" id="{629177F3-806D-D845-B77B-8325429994EB}"/>
                </a:ext>
              </a:extLst>
            </p:cNvPr>
            <p:cNvSpPr/>
            <p:nvPr/>
          </p:nvSpPr>
          <p:spPr>
            <a:xfrm>
              <a:off x="6839538" y="2909483"/>
              <a:ext cx="1478119" cy="11051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Bi-Linear Deconvolute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lt"/>
                  <a:cs typeface="Calibri" panose="020F0502020204030204"/>
                </a:rPr>
                <a:t>16Filter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lt"/>
                  <a:cs typeface="Calibri" panose="020F0502020204030204"/>
                </a:rPr>
                <a:t>10 Stride</a:t>
              </a:r>
            </a:p>
          </p:txBody>
        </p:sp>
        <p:cxnSp>
          <p:nvCxnSpPr>
            <p:cNvPr id="31" name="Straight Arrow Connector 30">
              <a:extLst>
                <a:ext uri="{FF2B5EF4-FFF2-40B4-BE49-F238E27FC236}">
                  <a16:creationId xmlns:a16="http://schemas.microsoft.com/office/drawing/2014/main" id="{A1B974B3-BC67-B242-83F6-AF6D173681B6}"/>
                </a:ext>
              </a:extLst>
            </p:cNvPr>
            <p:cNvCxnSpPr>
              <a:cxnSpLocks/>
            </p:cNvCxnSpPr>
            <p:nvPr/>
          </p:nvCxnSpPr>
          <p:spPr>
            <a:xfrm>
              <a:off x="7571840" y="4014750"/>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Rectangle 31">
              <a:extLst>
                <a:ext uri="{FF2B5EF4-FFF2-40B4-BE49-F238E27FC236}">
                  <a16:creationId xmlns:a16="http://schemas.microsoft.com/office/drawing/2014/main" id="{6CCF9FD9-A60C-774B-9FF2-81323587030C}"/>
                </a:ext>
              </a:extLst>
            </p:cNvPr>
            <p:cNvSpPr/>
            <p:nvPr/>
          </p:nvSpPr>
          <p:spPr>
            <a:xfrm>
              <a:off x="8251863" y="3342085"/>
              <a:ext cx="317261" cy="350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t>
              </a:r>
            </a:p>
          </p:txBody>
        </p:sp>
        <p:cxnSp>
          <p:nvCxnSpPr>
            <p:cNvPr id="34" name="Straight Arrow Connector 33">
              <a:extLst>
                <a:ext uri="{FF2B5EF4-FFF2-40B4-BE49-F238E27FC236}">
                  <a16:creationId xmlns:a16="http://schemas.microsoft.com/office/drawing/2014/main" id="{5C4182C0-6965-044D-B044-E6E3D921D0BB}"/>
                </a:ext>
              </a:extLst>
            </p:cNvPr>
            <p:cNvCxnSpPr>
              <a:cxnSpLocks/>
            </p:cNvCxnSpPr>
            <p:nvPr/>
          </p:nvCxnSpPr>
          <p:spPr>
            <a:xfrm>
              <a:off x="7571839" y="2665100"/>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5" name="Rectangle 34">
              <a:extLst>
                <a:ext uri="{FF2B5EF4-FFF2-40B4-BE49-F238E27FC236}">
                  <a16:creationId xmlns:a16="http://schemas.microsoft.com/office/drawing/2014/main" id="{98DE4CD8-93C9-814A-94B3-E67205526DA8}"/>
                </a:ext>
              </a:extLst>
            </p:cNvPr>
            <p:cNvSpPr/>
            <p:nvPr/>
          </p:nvSpPr>
          <p:spPr>
            <a:xfrm>
              <a:off x="6829364" y="4247528"/>
              <a:ext cx="1386675" cy="2604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Predict y4</a:t>
              </a:r>
            </a:p>
          </p:txBody>
        </p:sp>
        <p:sp>
          <p:nvSpPr>
            <p:cNvPr id="37" name="Rectangle 36">
              <a:extLst>
                <a:ext uri="{FF2B5EF4-FFF2-40B4-BE49-F238E27FC236}">
                  <a16:creationId xmlns:a16="http://schemas.microsoft.com/office/drawing/2014/main" id="{D280DD12-AE14-D747-952A-2F1A7206E1A3}"/>
                </a:ext>
              </a:extLst>
            </p:cNvPr>
            <p:cNvSpPr/>
            <p:nvPr/>
          </p:nvSpPr>
          <p:spPr>
            <a:xfrm>
              <a:off x="8610481" y="2902586"/>
              <a:ext cx="1478119" cy="11051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Bi-Linear Deconvolute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a:rPr>
                <a:t>32 Filter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a:rPr>
                <a:t>18 Stride</a:t>
              </a:r>
            </a:p>
          </p:txBody>
        </p:sp>
        <p:cxnSp>
          <p:nvCxnSpPr>
            <p:cNvPr id="38" name="Straight Arrow Connector 37">
              <a:extLst>
                <a:ext uri="{FF2B5EF4-FFF2-40B4-BE49-F238E27FC236}">
                  <a16:creationId xmlns:a16="http://schemas.microsoft.com/office/drawing/2014/main" id="{3DB827F0-8835-E44D-90B8-10F78F2DEB6E}"/>
                </a:ext>
              </a:extLst>
            </p:cNvPr>
            <p:cNvCxnSpPr>
              <a:cxnSpLocks/>
            </p:cNvCxnSpPr>
            <p:nvPr/>
          </p:nvCxnSpPr>
          <p:spPr>
            <a:xfrm>
              <a:off x="9312303" y="4007853"/>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Rectangle 38">
              <a:extLst>
                <a:ext uri="{FF2B5EF4-FFF2-40B4-BE49-F238E27FC236}">
                  <a16:creationId xmlns:a16="http://schemas.microsoft.com/office/drawing/2014/main" id="{7B52F382-7320-2640-AB33-85DC84C7D78A}"/>
                </a:ext>
              </a:extLst>
            </p:cNvPr>
            <p:cNvSpPr/>
            <p:nvPr/>
          </p:nvSpPr>
          <p:spPr>
            <a:xfrm>
              <a:off x="9972006" y="3335188"/>
              <a:ext cx="317261" cy="350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t>
              </a:r>
            </a:p>
          </p:txBody>
        </p:sp>
        <p:cxnSp>
          <p:nvCxnSpPr>
            <p:cNvPr id="40" name="Straight Arrow Connector 39">
              <a:extLst>
                <a:ext uri="{FF2B5EF4-FFF2-40B4-BE49-F238E27FC236}">
                  <a16:creationId xmlns:a16="http://schemas.microsoft.com/office/drawing/2014/main" id="{3B698D20-77B9-5F4D-9027-21149F57B2AD}"/>
                </a:ext>
              </a:extLst>
            </p:cNvPr>
            <p:cNvCxnSpPr>
              <a:cxnSpLocks/>
            </p:cNvCxnSpPr>
            <p:nvPr/>
          </p:nvCxnSpPr>
          <p:spPr>
            <a:xfrm>
              <a:off x="9340309" y="2689278"/>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Rectangle 40">
              <a:extLst>
                <a:ext uri="{FF2B5EF4-FFF2-40B4-BE49-F238E27FC236}">
                  <a16:creationId xmlns:a16="http://schemas.microsoft.com/office/drawing/2014/main" id="{397232C3-0B5D-3F4B-BADC-D306053CE48A}"/>
                </a:ext>
              </a:extLst>
            </p:cNvPr>
            <p:cNvSpPr/>
            <p:nvPr/>
          </p:nvSpPr>
          <p:spPr>
            <a:xfrm>
              <a:off x="8610467" y="4240631"/>
              <a:ext cx="1386675" cy="2604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Predict y5</a:t>
              </a:r>
            </a:p>
          </p:txBody>
        </p:sp>
        <p:cxnSp>
          <p:nvCxnSpPr>
            <p:cNvPr id="42" name="Straight Connector 41">
              <a:extLst>
                <a:ext uri="{FF2B5EF4-FFF2-40B4-BE49-F238E27FC236}">
                  <a16:creationId xmlns:a16="http://schemas.microsoft.com/office/drawing/2014/main" id="{5974A742-08D6-E041-91A0-040B4867105A}"/>
                </a:ext>
              </a:extLst>
            </p:cNvPr>
            <p:cNvCxnSpPr>
              <a:cxnSpLocks/>
            </p:cNvCxnSpPr>
            <p:nvPr/>
          </p:nvCxnSpPr>
          <p:spPr>
            <a:xfrm flipV="1">
              <a:off x="2256536" y="5181465"/>
              <a:ext cx="8612705" cy="40887"/>
            </a:xfrm>
            <a:prstGeom prst="line">
              <a:avLst/>
            </a:prstGeom>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FC4629E-5D17-2548-8583-A23DB79C5485}"/>
                </a:ext>
              </a:extLst>
            </p:cNvPr>
            <p:cNvCxnSpPr>
              <a:cxnSpLocks/>
            </p:cNvCxnSpPr>
            <p:nvPr/>
          </p:nvCxnSpPr>
          <p:spPr>
            <a:xfrm flipH="1">
              <a:off x="2266696" y="4514469"/>
              <a:ext cx="0" cy="7173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B1872FC4-B9AA-7247-AB54-5B44C4F56F97}"/>
                </a:ext>
              </a:extLst>
            </p:cNvPr>
            <p:cNvCxnSpPr>
              <a:cxnSpLocks/>
            </p:cNvCxnSpPr>
            <p:nvPr/>
          </p:nvCxnSpPr>
          <p:spPr>
            <a:xfrm flipH="1">
              <a:off x="3971397" y="4493811"/>
              <a:ext cx="10160" cy="7376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D87AAFA1-CC06-3D46-9C4B-47BD3FC27896}"/>
                </a:ext>
              </a:extLst>
            </p:cNvPr>
            <p:cNvCxnSpPr>
              <a:cxnSpLocks/>
            </p:cNvCxnSpPr>
            <p:nvPr/>
          </p:nvCxnSpPr>
          <p:spPr>
            <a:xfrm>
              <a:off x="5740091" y="4501061"/>
              <a:ext cx="10160" cy="7142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701712A0-24A0-A947-8A6A-BC0C58336EDA}"/>
                </a:ext>
              </a:extLst>
            </p:cNvPr>
            <p:cNvCxnSpPr>
              <a:cxnSpLocks/>
            </p:cNvCxnSpPr>
            <p:nvPr/>
          </p:nvCxnSpPr>
          <p:spPr>
            <a:xfrm>
              <a:off x="7559188" y="4445050"/>
              <a:ext cx="20320" cy="7447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66506FC6-3F69-7D4F-AA20-E61A1C89A825}"/>
                </a:ext>
              </a:extLst>
            </p:cNvPr>
            <p:cNvCxnSpPr>
              <a:cxnSpLocks/>
            </p:cNvCxnSpPr>
            <p:nvPr/>
          </p:nvCxnSpPr>
          <p:spPr>
            <a:xfrm>
              <a:off x="9303804" y="4486706"/>
              <a:ext cx="0" cy="6851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Rectangle 47">
              <a:extLst>
                <a:ext uri="{FF2B5EF4-FFF2-40B4-BE49-F238E27FC236}">
                  <a16:creationId xmlns:a16="http://schemas.microsoft.com/office/drawing/2014/main" id="{F074CCBF-F528-BF42-89FB-51D39D1872AD}"/>
                </a:ext>
              </a:extLst>
            </p:cNvPr>
            <p:cNvSpPr/>
            <p:nvPr/>
          </p:nvSpPr>
          <p:spPr>
            <a:xfrm>
              <a:off x="2388249" y="4640710"/>
              <a:ext cx="536351" cy="260413"/>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h1</a:t>
              </a:r>
            </a:p>
          </p:txBody>
        </p:sp>
        <p:sp>
          <p:nvSpPr>
            <p:cNvPr id="49" name="Rectangle 48">
              <a:extLst>
                <a:ext uri="{FF2B5EF4-FFF2-40B4-BE49-F238E27FC236}">
                  <a16:creationId xmlns:a16="http://schemas.microsoft.com/office/drawing/2014/main" id="{6DA44A59-C87A-A24E-99E1-7D91B43B2BC3}"/>
                </a:ext>
              </a:extLst>
            </p:cNvPr>
            <p:cNvSpPr/>
            <p:nvPr/>
          </p:nvSpPr>
          <p:spPr>
            <a:xfrm>
              <a:off x="4196675" y="4627709"/>
              <a:ext cx="536351" cy="260413"/>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h2</a:t>
              </a:r>
            </a:p>
          </p:txBody>
        </p:sp>
        <p:sp>
          <p:nvSpPr>
            <p:cNvPr id="50" name="Rectangle 49">
              <a:extLst>
                <a:ext uri="{FF2B5EF4-FFF2-40B4-BE49-F238E27FC236}">
                  <a16:creationId xmlns:a16="http://schemas.microsoft.com/office/drawing/2014/main" id="{3CE39CA2-0B23-4F48-B834-951838734628}"/>
                </a:ext>
              </a:extLst>
            </p:cNvPr>
            <p:cNvSpPr/>
            <p:nvPr/>
          </p:nvSpPr>
          <p:spPr>
            <a:xfrm>
              <a:off x="5991673" y="4619662"/>
              <a:ext cx="536351" cy="260413"/>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h3</a:t>
              </a:r>
            </a:p>
          </p:txBody>
        </p:sp>
        <p:sp>
          <p:nvSpPr>
            <p:cNvPr id="51" name="Rectangle 50">
              <a:extLst>
                <a:ext uri="{FF2B5EF4-FFF2-40B4-BE49-F238E27FC236}">
                  <a16:creationId xmlns:a16="http://schemas.microsoft.com/office/drawing/2014/main" id="{B3DC18F1-933B-2541-B1D8-A35FAB009227}"/>
                </a:ext>
              </a:extLst>
            </p:cNvPr>
            <p:cNvSpPr/>
            <p:nvPr/>
          </p:nvSpPr>
          <p:spPr>
            <a:xfrm>
              <a:off x="7657068" y="4639165"/>
              <a:ext cx="536351" cy="260413"/>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h4</a:t>
              </a:r>
            </a:p>
          </p:txBody>
        </p:sp>
        <p:sp>
          <p:nvSpPr>
            <p:cNvPr id="52" name="Rectangle 51">
              <a:extLst>
                <a:ext uri="{FF2B5EF4-FFF2-40B4-BE49-F238E27FC236}">
                  <a16:creationId xmlns:a16="http://schemas.microsoft.com/office/drawing/2014/main" id="{916BF7AE-CB38-674D-99F3-3283576EF513}"/>
                </a:ext>
              </a:extLst>
            </p:cNvPr>
            <p:cNvSpPr/>
            <p:nvPr/>
          </p:nvSpPr>
          <p:spPr>
            <a:xfrm>
              <a:off x="9609956" y="4570504"/>
              <a:ext cx="536351" cy="260413"/>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h5</a:t>
              </a:r>
            </a:p>
          </p:txBody>
        </p:sp>
        <p:cxnSp>
          <p:nvCxnSpPr>
            <p:cNvPr id="54" name="Straight Arrow Connector 53">
              <a:extLst>
                <a:ext uri="{FF2B5EF4-FFF2-40B4-BE49-F238E27FC236}">
                  <a16:creationId xmlns:a16="http://schemas.microsoft.com/office/drawing/2014/main" id="{B3CFB996-99AD-9A47-A637-BDD15AB66080}"/>
                </a:ext>
              </a:extLst>
            </p:cNvPr>
            <p:cNvCxnSpPr>
              <a:cxnSpLocks/>
            </p:cNvCxnSpPr>
            <p:nvPr/>
          </p:nvCxnSpPr>
          <p:spPr>
            <a:xfrm>
              <a:off x="2966992" y="2344812"/>
              <a:ext cx="3225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CC4E4D-DD2E-2D4C-A173-50CA70DA1DD7}"/>
                </a:ext>
              </a:extLst>
            </p:cNvPr>
            <p:cNvCxnSpPr>
              <a:cxnSpLocks/>
            </p:cNvCxnSpPr>
            <p:nvPr/>
          </p:nvCxnSpPr>
          <p:spPr>
            <a:xfrm>
              <a:off x="4778341" y="2344812"/>
              <a:ext cx="3225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BA8D9BD-113D-AE49-A605-DD9E8433AD7B}"/>
                </a:ext>
              </a:extLst>
            </p:cNvPr>
            <p:cNvCxnSpPr>
              <a:cxnSpLocks/>
            </p:cNvCxnSpPr>
            <p:nvPr/>
          </p:nvCxnSpPr>
          <p:spPr>
            <a:xfrm>
              <a:off x="6528024" y="2376322"/>
              <a:ext cx="3225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1285BCF-06B8-B34F-A363-73192BFEBF33}"/>
                </a:ext>
              </a:extLst>
            </p:cNvPr>
            <p:cNvCxnSpPr>
              <a:cxnSpLocks/>
            </p:cNvCxnSpPr>
            <p:nvPr/>
          </p:nvCxnSpPr>
          <p:spPr>
            <a:xfrm>
              <a:off x="8285912" y="2392121"/>
              <a:ext cx="3225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11C00F6-002B-764A-AC71-10444D1D6E3E}"/>
                </a:ext>
              </a:extLst>
            </p:cNvPr>
            <p:cNvSpPr/>
            <p:nvPr/>
          </p:nvSpPr>
          <p:spPr>
            <a:xfrm>
              <a:off x="1585943" y="2012191"/>
              <a:ext cx="1167886" cy="659003"/>
            </a:xfrm>
            <a:prstGeom prst="rect">
              <a:avLst/>
            </a:prstGeom>
            <a:solidFill>
              <a:srgbClr val="F87D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64 channels</a:t>
              </a:r>
            </a:p>
          </p:txBody>
        </p:sp>
        <p:sp>
          <p:nvSpPr>
            <p:cNvPr id="61" name="Rectangle 60">
              <a:extLst>
                <a:ext uri="{FF2B5EF4-FFF2-40B4-BE49-F238E27FC236}">
                  <a16:creationId xmlns:a16="http://schemas.microsoft.com/office/drawing/2014/main" id="{541712EA-F446-B749-922C-A235D15491A4}"/>
                </a:ext>
              </a:extLst>
            </p:cNvPr>
            <p:cNvSpPr/>
            <p:nvPr/>
          </p:nvSpPr>
          <p:spPr>
            <a:xfrm>
              <a:off x="2753829" y="2015454"/>
              <a:ext cx="318980" cy="6590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62" name="Rectangle 61">
              <a:extLst>
                <a:ext uri="{FF2B5EF4-FFF2-40B4-BE49-F238E27FC236}">
                  <a16:creationId xmlns:a16="http://schemas.microsoft.com/office/drawing/2014/main" id="{CFF99E36-3510-814F-B08B-34D82B246737}"/>
                </a:ext>
              </a:extLst>
            </p:cNvPr>
            <p:cNvSpPr/>
            <p:nvPr/>
          </p:nvSpPr>
          <p:spPr>
            <a:xfrm>
              <a:off x="3285972" y="2004669"/>
              <a:ext cx="1183995" cy="659003"/>
            </a:xfrm>
            <a:prstGeom prst="rect">
              <a:avLst/>
            </a:prstGeom>
            <a:solidFill>
              <a:srgbClr val="F87D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128 channels</a:t>
              </a:r>
            </a:p>
          </p:txBody>
        </p:sp>
        <p:sp>
          <p:nvSpPr>
            <p:cNvPr id="63" name="Rectangle 62">
              <a:extLst>
                <a:ext uri="{FF2B5EF4-FFF2-40B4-BE49-F238E27FC236}">
                  <a16:creationId xmlns:a16="http://schemas.microsoft.com/office/drawing/2014/main" id="{54EA4EF7-36D2-744E-96FC-FB7056EFF0D0}"/>
                </a:ext>
              </a:extLst>
            </p:cNvPr>
            <p:cNvSpPr/>
            <p:nvPr/>
          </p:nvSpPr>
          <p:spPr>
            <a:xfrm>
              <a:off x="4469967" y="1997772"/>
              <a:ext cx="318980" cy="66561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64" name="Rectangle 63">
              <a:extLst>
                <a:ext uri="{FF2B5EF4-FFF2-40B4-BE49-F238E27FC236}">
                  <a16:creationId xmlns:a16="http://schemas.microsoft.com/office/drawing/2014/main" id="{91A14271-61B2-CF43-9D84-BC0083004608}"/>
                </a:ext>
              </a:extLst>
            </p:cNvPr>
            <p:cNvSpPr/>
            <p:nvPr/>
          </p:nvSpPr>
          <p:spPr>
            <a:xfrm>
              <a:off x="5097321" y="2009361"/>
              <a:ext cx="1175842" cy="659003"/>
            </a:xfrm>
            <a:prstGeom prst="rect">
              <a:avLst/>
            </a:prstGeom>
            <a:solidFill>
              <a:srgbClr val="F87D1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3 layers</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256 channels</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panose="020F0502020204030204"/>
              </a:endParaRPr>
            </a:p>
          </p:txBody>
        </p:sp>
        <p:sp>
          <p:nvSpPr>
            <p:cNvPr id="65" name="Rectangle 64">
              <a:extLst>
                <a:ext uri="{FF2B5EF4-FFF2-40B4-BE49-F238E27FC236}">
                  <a16:creationId xmlns:a16="http://schemas.microsoft.com/office/drawing/2014/main" id="{CAB3307D-DC17-AA4D-81BF-E876E2F2A872}"/>
                </a:ext>
              </a:extLst>
            </p:cNvPr>
            <p:cNvSpPr/>
            <p:nvPr/>
          </p:nvSpPr>
          <p:spPr>
            <a:xfrm>
              <a:off x="6273163" y="2015454"/>
              <a:ext cx="318980" cy="65262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60" name="Rectangle 59">
              <a:extLst>
                <a:ext uri="{FF2B5EF4-FFF2-40B4-BE49-F238E27FC236}">
                  <a16:creationId xmlns:a16="http://schemas.microsoft.com/office/drawing/2014/main" id="{E70728F8-3002-4EC2-AFA2-5C5F0C2B861A}"/>
                </a:ext>
              </a:extLst>
            </p:cNvPr>
            <p:cNvSpPr/>
            <p:nvPr/>
          </p:nvSpPr>
          <p:spPr>
            <a:xfrm>
              <a:off x="6854396" y="1999200"/>
              <a:ext cx="1166286" cy="659003"/>
            </a:xfrm>
            <a:prstGeom prst="rect">
              <a:avLst/>
            </a:prstGeom>
            <a:solidFill>
              <a:srgbClr val="F87D1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3 layers</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512 channels</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a:endParaRPr>
            </a:p>
          </p:txBody>
        </p:sp>
        <p:sp>
          <p:nvSpPr>
            <p:cNvPr id="66" name="Rectangle 65">
              <a:extLst>
                <a:ext uri="{FF2B5EF4-FFF2-40B4-BE49-F238E27FC236}">
                  <a16:creationId xmlns:a16="http://schemas.microsoft.com/office/drawing/2014/main" id="{62D5A836-2C99-4777-85DC-4CDD37DCBD43}"/>
                </a:ext>
              </a:extLst>
            </p:cNvPr>
            <p:cNvSpPr/>
            <p:nvPr/>
          </p:nvSpPr>
          <p:spPr>
            <a:xfrm>
              <a:off x="8020682" y="2004669"/>
              <a:ext cx="318980" cy="6532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67" name="Rectangle 66">
              <a:extLst>
                <a:ext uri="{FF2B5EF4-FFF2-40B4-BE49-F238E27FC236}">
                  <a16:creationId xmlns:a16="http://schemas.microsoft.com/office/drawing/2014/main" id="{387D55B8-E17D-4CD3-88E0-A44C15AC536E}"/>
                </a:ext>
              </a:extLst>
            </p:cNvPr>
            <p:cNvSpPr/>
            <p:nvPr/>
          </p:nvSpPr>
          <p:spPr>
            <a:xfrm>
              <a:off x="8612076" y="2019520"/>
              <a:ext cx="1166286" cy="659003"/>
            </a:xfrm>
            <a:prstGeom prst="rect">
              <a:avLst/>
            </a:prstGeom>
            <a:solidFill>
              <a:srgbClr val="F87D1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3 layers</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512 channels</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Calibri" panose="020F0502020204030204"/>
              </a:endParaRPr>
            </a:p>
          </p:txBody>
        </p:sp>
        <p:sp>
          <p:nvSpPr>
            <p:cNvPr id="68" name="Rectangle 67">
              <a:extLst>
                <a:ext uri="{FF2B5EF4-FFF2-40B4-BE49-F238E27FC236}">
                  <a16:creationId xmlns:a16="http://schemas.microsoft.com/office/drawing/2014/main" id="{FC1A9127-9283-4B92-9370-924118BC378B}"/>
                </a:ext>
              </a:extLst>
            </p:cNvPr>
            <p:cNvSpPr/>
            <p:nvPr/>
          </p:nvSpPr>
          <p:spPr>
            <a:xfrm>
              <a:off x="9778362" y="2012623"/>
              <a:ext cx="318980" cy="66561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grpSp>
      <p:pic>
        <p:nvPicPr>
          <p:cNvPr id="5" name="Picture 4">
            <a:extLst>
              <a:ext uri="{FF2B5EF4-FFF2-40B4-BE49-F238E27FC236}">
                <a16:creationId xmlns:a16="http://schemas.microsoft.com/office/drawing/2014/main" id="{D1DD4F99-2A82-4C17-BC2D-1AEB07245415}"/>
              </a:ext>
            </a:extLst>
          </p:cNvPr>
          <p:cNvPicPr>
            <a:picLocks noChangeAspect="1"/>
          </p:cNvPicPr>
          <p:nvPr/>
        </p:nvPicPr>
        <p:blipFill>
          <a:blip r:embed="rId3"/>
          <a:stretch>
            <a:fillRect/>
          </a:stretch>
        </p:blipFill>
        <p:spPr>
          <a:xfrm>
            <a:off x="636064" y="1444257"/>
            <a:ext cx="1320151" cy="1325562"/>
          </a:xfrm>
          <a:prstGeom prst="rect">
            <a:avLst/>
          </a:prstGeom>
        </p:spPr>
      </p:pic>
      <p:pic>
        <p:nvPicPr>
          <p:cNvPr id="11" name="Picture 10">
            <a:extLst>
              <a:ext uri="{FF2B5EF4-FFF2-40B4-BE49-F238E27FC236}">
                <a16:creationId xmlns:a16="http://schemas.microsoft.com/office/drawing/2014/main" id="{3B9C8A9B-46AE-4012-952D-CFB8D939BD2A}"/>
              </a:ext>
            </a:extLst>
          </p:cNvPr>
          <p:cNvPicPr>
            <a:picLocks noChangeAspect="1"/>
          </p:cNvPicPr>
          <p:nvPr/>
        </p:nvPicPr>
        <p:blipFill>
          <a:blip r:embed="rId4"/>
          <a:stretch>
            <a:fillRect/>
          </a:stretch>
        </p:blipFill>
        <p:spPr>
          <a:xfrm>
            <a:off x="2409070" y="1444259"/>
            <a:ext cx="1320151" cy="1340618"/>
          </a:xfrm>
          <a:prstGeom prst="rect">
            <a:avLst/>
          </a:prstGeom>
        </p:spPr>
      </p:pic>
      <p:sp>
        <p:nvSpPr>
          <p:cNvPr id="15" name="TextBox 14">
            <a:extLst>
              <a:ext uri="{FF2B5EF4-FFF2-40B4-BE49-F238E27FC236}">
                <a16:creationId xmlns:a16="http://schemas.microsoft.com/office/drawing/2014/main" id="{3546FAFB-1DDF-43A9-9C35-B6CDC5A32876}"/>
              </a:ext>
            </a:extLst>
          </p:cNvPr>
          <p:cNvSpPr txBox="1"/>
          <p:nvPr/>
        </p:nvSpPr>
        <p:spPr>
          <a:xfrm>
            <a:off x="1012191" y="2738250"/>
            <a:ext cx="56810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Image</a:t>
            </a:r>
          </a:p>
        </p:txBody>
      </p:sp>
      <p:sp>
        <p:nvSpPr>
          <p:cNvPr id="69" name="TextBox 68">
            <a:extLst>
              <a:ext uri="{FF2B5EF4-FFF2-40B4-BE49-F238E27FC236}">
                <a16:creationId xmlns:a16="http://schemas.microsoft.com/office/drawing/2014/main" id="{27F98AA4-F553-422A-B727-F9373FFF94F3}"/>
              </a:ext>
            </a:extLst>
          </p:cNvPr>
          <p:cNvSpPr txBox="1"/>
          <p:nvPr/>
        </p:nvSpPr>
        <p:spPr>
          <a:xfrm>
            <a:off x="2739014" y="2761943"/>
            <a:ext cx="6915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Contour</a:t>
            </a:r>
          </a:p>
        </p:txBody>
      </p:sp>
      <p:cxnSp>
        <p:nvCxnSpPr>
          <p:cNvPr id="33" name="Straight Arrow Connector 32">
            <a:extLst>
              <a:ext uri="{FF2B5EF4-FFF2-40B4-BE49-F238E27FC236}">
                <a16:creationId xmlns:a16="http://schemas.microsoft.com/office/drawing/2014/main" id="{E4BDC013-6B73-49A3-B1A4-6E1E41F58CB7}"/>
              </a:ext>
            </a:extLst>
          </p:cNvPr>
          <p:cNvCxnSpPr>
            <a:cxnSpLocks/>
          </p:cNvCxnSpPr>
          <p:nvPr/>
        </p:nvCxnSpPr>
        <p:spPr>
          <a:xfrm>
            <a:off x="2404863" y="3072369"/>
            <a:ext cx="0" cy="342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661501DC-6B85-4405-A0F6-BBA01EB7B50C}"/>
              </a:ext>
            </a:extLst>
          </p:cNvPr>
          <p:cNvPicPr>
            <a:picLocks noChangeAspect="1"/>
          </p:cNvPicPr>
          <p:nvPr/>
        </p:nvPicPr>
        <p:blipFill>
          <a:blip r:embed="rId5"/>
          <a:stretch>
            <a:fillRect/>
          </a:stretch>
        </p:blipFill>
        <p:spPr>
          <a:xfrm>
            <a:off x="9942732" y="1312409"/>
            <a:ext cx="1507887" cy="1531448"/>
          </a:xfrm>
          <a:prstGeom prst="rect">
            <a:avLst/>
          </a:prstGeom>
        </p:spPr>
      </p:pic>
      <p:cxnSp>
        <p:nvCxnSpPr>
          <p:cNvPr id="73" name="Straight Arrow Connector 72">
            <a:extLst>
              <a:ext uri="{FF2B5EF4-FFF2-40B4-BE49-F238E27FC236}">
                <a16:creationId xmlns:a16="http://schemas.microsoft.com/office/drawing/2014/main" id="{035623D9-A31E-4239-987A-C96F4E617A1D}"/>
              </a:ext>
            </a:extLst>
          </p:cNvPr>
          <p:cNvCxnSpPr>
            <a:stCxn id="7" idx="3"/>
          </p:cNvCxnSpPr>
          <p:nvPr/>
        </p:nvCxnSpPr>
        <p:spPr>
          <a:xfrm flipH="1" flipV="1">
            <a:off x="10794666" y="2843857"/>
            <a:ext cx="1" cy="421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2E6CEBC-B09D-419F-B62C-57F7FC8819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54181D-6920-4594-9A5D-6CE56DC9F8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030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ABDCF3A-72FB-4C1C-977F-23B1E006834E}"/>
              </a:ext>
            </a:extLst>
          </p:cNvPr>
          <p:cNvGrpSpPr/>
          <p:nvPr/>
        </p:nvGrpSpPr>
        <p:grpSpPr>
          <a:xfrm>
            <a:off x="659522" y="1350320"/>
            <a:ext cx="10950492" cy="4302802"/>
            <a:chOff x="659522" y="1350320"/>
            <a:chExt cx="10950492" cy="4302802"/>
          </a:xfrm>
        </p:grpSpPr>
        <p:cxnSp>
          <p:nvCxnSpPr>
            <p:cNvPr id="19" name="Connector: Curved 18">
              <a:extLst>
                <a:ext uri="{FF2B5EF4-FFF2-40B4-BE49-F238E27FC236}">
                  <a16:creationId xmlns:a16="http://schemas.microsoft.com/office/drawing/2014/main" id="{9D58F622-A52A-43DA-B99A-CDD0F105C44B}"/>
                </a:ext>
              </a:extLst>
            </p:cNvPr>
            <p:cNvCxnSpPr>
              <a:cxnSpLocks/>
            </p:cNvCxnSpPr>
            <p:nvPr/>
          </p:nvCxnSpPr>
          <p:spPr>
            <a:xfrm flipV="1">
              <a:off x="9106601" y="3510169"/>
              <a:ext cx="825123" cy="10259"/>
            </a:xfrm>
            <a:prstGeom prst="curvedConnector3">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709EFDD1-BF5E-4D1E-9763-F3F5910E0E28}"/>
                </a:ext>
              </a:extLst>
            </p:cNvPr>
            <p:cNvCxnSpPr>
              <a:cxnSpLocks/>
            </p:cNvCxnSpPr>
            <p:nvPr/>
          </p:nvCxnSpPr>
          <p:spPr>
            <a:xfrm flipV="1">
              <a:off x="6759812" y="3616745"/>
              <a:ext cx="739899" cy="6919"/>
            </a:xfrm>
            <a:prstGeom prst="curvedConnector3">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0CEB23E-2334-4D4D-BB38-4AD511BC8527}"/>
                </a:ext>
              </a:extLst>
            </p:cNvPr>
            <p:cNvSpPr txBox="1"/>
            <p:nvPr/>
          </p:nvSpPr>
          <p:spPr>
            <a:xfrm>
              <a:off x="685196" y="3451554"/>
              <a:ext cx="1436644" cy="369332"/>
            </a:xfrm>
            <a:prstGeom prst="rect">
              <a:avLst/>
            </a:prstGeom>
            <a:solidFill>
              <a:schemeClr val="accent1"/>
            </a:solidFill>
            <a:ln>
              <a:solidFill>
                <a:schemeClr val="tx1"/>
              </a:solidFill>
            </a:ln>
          </p:spPr>
          <p:txBody>
            <a:bodyPr wrap="square" rtlCol="0">
              <a:spAutoFit/>
            </a:bodyPr>
            <a:lstStyle/>
            <a:p>
              <a:r>
                <a:rPr lang="en-US">
                  <a:solidFill>
                    <a:schemeClr val="bg1"/>
                  </a:solidFill>
                </a:rPr>
                <a:t>Input: Image</a:t>
              </a:r>
            </a:p>
          </p:txBody>
        </p:sp>
        <p:sp>
          <p:nvSpPr>
            <p:cNvPr id="5" name="Cube 4">
              <a:extLst>
                <a:ext uri="{FF2B5EF4-FFF2-40B4-BE49-F238E27FC236}">
                  <a16:creationId xmlns:a16="http://schemas.microsoft.com/office/drawing/2014/main" id="{8B7E1C92-98C4-4956-A2FC-1EB5B7599E60}"/>
                </a:ext>
              </a:extLst>
            </p:cNvPr>
            <p:cNvSpPr/>
            <p:nvPr/>
          </p:nvSpPr>
          <p:spPr>
            <a:xfrm>
              <a:off x="2946577" y="3127858"/>
              <a:ext cx="1312606" cy="1009953"/>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HED</a:t>
              </a:r>
            </a:p>
          </p:txBody>
        </p:sp>
        <p:sp>
          <p:nvSpPr>
            <p:cNvPr id="6" name="Oval 5">
              <a:extLst>
                <a:ext uri="{FF2B5EF4-FFF2-40B4-BE49-F238E27FC236}">
                  <a16:creationId xmlns:a16="http://schemas.microsoft.com/office/drawing/2014/main" id="{6DA3E6C4-3240-4EA9-A8A4-6FCE10B32D37}"/>
                </a:ext>
              </a:extLst>
            </p:cNvPr>
            <p:cNvSpPr/>
            <p:nvPr/>
          </p:nvSpPr>
          <p:spPr>
            <a:xfrm>
              <a:off x="4999082" y="2891153"/>
              <a:ext cx="2035535" cy="14945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Concatenate</a:t>
              </a:r>
            </a:p>
          </p:txBody>
        </p:sp>
        <p:sp>
          <p:nvSpPr>
            <p:cNvPr id="7" name="Cube 6">
              <a:extLst>
                <a:ext uri="{FF2B5EF4-FFF2-40B4-BE49-F238E27FC236}">
                  <a16:creationId xmlns:a16="http://schemas.microsoft.com/office/drawing/2014/main" id="{986851C5-C40F-4E84-B063-E1045826F89A}"/>
                </a:ext>
              </a:extLst>
            </p:cNvPr>
            <p:cNvSpPr/>
            <p:nvPr/>
          </p:nvSpPr>
          <p:spPr>
            <a:xfrm>
              <a:off x="7502431" y="2894851"/>
              <a:ext cx="1838630" cy="1264673"/>
            </a:xfrm>
            <a:prstGeom prst="cub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SegNet</a:t>
              </a:r>
            </a:p>
          </p:txBody>
        </p:sp>
        <p:sp>
          <p:nvSpPr>
            <p:cNvPr id="8" name="Hexagon 7">
              <a:extLst>
                <a:ext uri="{FF2B5EF4-FFF2-40B4-BE49-F238E27FC236}">
                  <a16:creationId xmlns:a16="http://schemas.microsoft.com/office/drawing/2014/main" id="{28370437-D3E0-451A-A799-49B729822F86}"/>
                </a:ext>
              </a:extLst>
            </p:cNvPr>
            <p:cNvSpPr/>
            <p:nvPr/>
          </p:nvSpPr>
          <p:spPr>
            <a:xfrm>
              <a:off x="9943447" y="2872768"/>
              <a:ext cx="1666567" cy="1274801"/>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Prediction</a:t>
              </a:r>
            </a:p>
          </p:txBody>
        </p:sp>
        <p:cxnSp>
          <p:nvCxnSpPr>
            <p:cNvPr id="10" name="Connector: Curved 9">
              <a:extLst>
                <a:ext uri="{FF2B5EF4-FFF2-40B4-BE49-F238E27FC236}">
                  <a16:creationId xmlns:a16="http://schemas.microsoft.com/office/drawing/2014/main" id="{A0651186-C6DE-4946-9906-1F174E88009A}"/>
                </a:ext>
              </a:extLst>
            </p:cNvPr>
            <p:cNvCxnSpPr>
              <a:cxnSpLocks/>
            </p:cNvCxnSpPr>
            <p:nvPr/>
          </p:nvCxnSpPr>
          <p:spPr>
            <a:xfrm>
              <a:off x="2129929" y="3623985"/>
              <a:ext cx="816648" cy="12700"/>
            </a:xfrm>
            <a:prstGeom prst="curvedConnector3">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8BC7D948-6754-4215-9D97-3BF83D0493A7}"/>
                </a:ext>
              </a:extLst>
            </p:cNvPr>
            <p:cNvCxnSpPr>
              <a:cxnSpLocks/>
              <a:endCxn id="6" idx="2"/>
            </p:cNvCxnSpPr>
            <p:nvPr/>
          </p:nvCxnSpPr>
          <p:spPr>
            <a:xfrm>
              <a:off x="4259183" y="3638412"/>
              <a:ext cx="739899" cy="12700"/>
            </a:xfrm>
            <a:prstGeom prst="curvedConnector3">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8E64347-5E94-4515-9BF6-7B0BCBDF4BCB}"/>
                </a:ext>
              </a:extLst>
            </p:cNvPr>
            <p:cNvCxnSpPr>
              <a:cxnSpLocks/>
              <a:stCxn id="4" idx="0"/>
            </p:cNvCxnSpPr>
            <p:nvPr/>
          </p:nvCxnSpPr>
          <p:spPr>
            <a:xfrm rot="5400000" flipH="1" flipV="1">
              <a:off x="1663395" y="1967643"/>
              <a:ext cx="1224034" cy="1743789"/>
            </a:xfrm>
            <a:prstGeom prst="curved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9647A5AF-50A8-4F15-8D17-979B53DD5F56}"/>
                </a:ext>
              </a:extLst>
            </p:cNvPr>
            <p:cNvCxnSpPr>
              <a:cxnSpLocks/>
              <a:endCxn id="6" idx="1"/>
            </p:cNvCxnSpPr>
            <p:nvPr/>
          </p:nvCxnSpPr>
          <p:spPr>
            <a:xfrm>
              <a:off x="3147307" y="2241945"/>
              <a:ext cx="2149872" cy="868075"/>
            </a:xfrm>
            <a:prstGeom prst="curvedConnector2">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6B72F4C-EDF2-463A-BD48-268564149866}"/>
                </a:ext>
              </a:extLst>
            </p:cNvPr>
            <p:cNvPicPr>
              <a:picLocks noChangeAspect="1"/>
            </p:cNvPicPr>
            <p:nvPr/>
          </p:nvPicPr>
          <p:blipFill>
            <a:blip r:embed="rId3"/>
            <a:stretch>
              <a:fillRect/>
            </a:stretch>
          </p:blipFill>
          <p:spPr>
            <a:xfrm>
              <a:off x="659522" y="3797396"/>
              <a:ext cx="1482933" cy="1494518"/>
            </a:xfrm>
            <a:prstGeom prst="rect">
              <a:avLst/>
            </a:prstGeom>
          </p:spPr>
        </p:pic>
        <p:pic>
          <p:nvPicPr>
            <p:cNvPr id="11" name="Picture 10">
              <a:extLst>
                <a:ext uri="{FF2B5EF4-FFF2-40B4-BE49-F238E27FC236}">
                  <a16:creationId xmlns:a16="http://schemas.microsoft.com/office/drawing/2014/main" id="{771D8E27-9429-4A21-8D69-1C1B3ED1E035}"/>
                </a:ext>
              </a:extLst>
            </p:cNvPr>
            <p:cNvPicPr>
              <a:picLocks noChangeAspect="1"/>
            </p:cNvPicPr>
            <p:nvPr/>
          </p:nvPicPr>
          <p:blipFill>
            <a:blip r:embed="rId4"/>
            <a:stretch>
              <a:fillRect/>
            </a:stretch>
          </p:blipFill>
          <p:spPr>
            <a:xfrm>
              <a:off x="5778568" y="1898820"/>
              <a:ext cx="1482015" cy="1488486"/>
            </a:xfrm>
            <a:prstGeom prst="rect">
              <a:avLst/>
            </a:prstGeom>
          </p:spPr>
        </p:pic>
        <p:pic>
          <p:nvPicPr>
            <p:cNvPr id="20" name="Picture 19">
              <a:extLst>
                <a:ext uri="{FF2B5EF4-FFF2-40B4-BE49-F238E27FC236}">
                  <a16:creationId xmlns:a16="http://schemas.microsoft.com/office/drawing/2014/main" id="{8A912AB2-1AF3-450E-91BF-82F8C8A32FD9}"/>
                </a:ext>
              </a:extLst>
            </p:cNvPr>
            <p:cNvPicPr>
              <a:picLocks noChangeAspect="1"/>
            </p:cNvPicPr>
            <p:nvPr/>
          </p:nvPicPr>
          <p:blipFill>
            <a:blip r:embed="rId5"/>
            <a:stretch>
              <a:fillRect/>
            </a:stretch>
          </p:blipFill>
          <p:spPr>
            <a:xfrm>
              <a:off x="10005088" y="1350320"/>
              <a:ext cx="1532708" cy="1532708"/>
            </a:xfrm>
            <a:prstGeom prst="rect">
              <a:avLst/>
            </a:prstGeom>
          </p:spPr>
        </p:pic>
        <p:pic>
          <p:nvPicPr>
            <p:cNvPr id="15" name="Picture 14">
              <a:extLst>
                <a:ext uri="{FF2B5EF4-FFF2-40B4-BE49-F238E27FC236}">
                  <a16:creationId xmlns:a16="http://schemas.microsoft.com/office/drawing/2014/main" id="{78F35301-C9D2-4F5A-B156-23CB6723E520}"/>
                </a:ext>
              </a:extLst>
            </p:cNvPr>
            <p:cNvPicPr>
              <a:picLocks noChangeAspect="1"/>
            </p:cNvPicPr>
            <p:nvPr/>
          </p:nvPicPr>
          <p:blipFill>
            <a:blip r:embed="rId6"/>
            <a:stretch>
              <a:fillRect/>
            </a:stretch>
          </p:blipFill>
          <p:spPr>
            <a:xfrm>
              <a:off x="2744841" y="4137811"/>
              <a:ext cx="1482933" cy="1515311"/>
            </a:xfrm>
            <a:prstGeom prst="rect">
              <a:avLst/>
            </a:prstGeom>
          </p:spPr>
        </p:pic>
      </p:grpSp>
      <p:sp>
        <p:nvSpPr>
          <p:cNvPr id="34" name="Title 1">
            <a:extLst>
              <a:ext uri="{FF2B5EF4-FFF2-40B4-BE49-F238E27FC236}">
                <a16:creationId xmlns:a16="http://schemas.microsoft.com/office/drawing/2014/main" id="{F78E7F64-3F94-4C47-8DDF-821F926D9B48}"/>
              </a:ext>
            </a:extLst>
          </p:cNvPr>
          <p:cNvSpPr>
            <a:spLocks noGrp="1"/>
          </p:cNvSpPr>
          <p:nvPr>
            <p:ph type="title"/>
          </p:nvPr>
        </p:nvSpPr>
        <p:spPr>
          <a:xfrm>
            <a:off x="1081825" y="393547"/>
            <a:ext cx="10074083" cy="770243"/>
          </a:xfrm>
          <a:solidFill>
            <a:schemeClr val="tx1">
              <a:lumMod val="75000"/>
              <a:lumOff val="25000"/>
            </a:schemeClr>
          </a:solidFill>
        </p:spPr>
        <p:txBody>
          <a:bodyPr>
            <a:noAutofit/>
          </a:bodyPr>
          <a:lstStyle/>
          <a:p>
            <a:pPr algn="ctr"/>
            <a:r>
              <a:rPr lang="en-US">
                <a:solidFill>
                  <a:schemeClr val="bg1"/>
                </a:solidFill>
                <a:latin typeface="+mj-lt"/>
              </a:rPr>
              <a:t>Integrated Architecture: SegNet + HED</a:t>
            </a:r>
          </a:p>
        </p:txBody>
      </p:sp>
      <p:sp>
        <p:nvSpPr>
          <p:cNvPr id="2" name="Slide Number Placeholder 1">
            <a:extLst>
              <a:ext uri="{FF2B5EF4-FFF2-40B4-BE49-F238E27FC236}">
                <a16:creationId xmlns:a16="http://schemas.microsoft.com/office/drawing/2014/main" id="{594EFBDC-E5EC-497D-82A9-A4281CCC76FA}"/>
              </a:ext>
            </a:extLst>
          </p:cNvPr>
          <p:cNvSpPr>
            <a:spLocks noGrp="1"/>
          </p:cNvSpPr>
          <p:nvPr>
            <p:ph type="sldNum" sz="quarter" idx="12"/>
          </p:nvPr>
        </p:nvSpPr>
        <p:spPr/>
        <p:txBody>
          <a:bodyPr/>
          <a:lstStyle/>
          <a:p>
            <a:fld id="{4854181D-6920-4594-9A5D-6CE56DC9F8B2}" type="slidenum">
              <a:rPr lang="en-US" smtClean="0"/>
              <a:t>22</a:t>
            </a:fld>
            <a:endParaRPr lang="en-US"/>
          </a:p>
        </p:txBody>
      </p:sp>
    </p:spTree>
    <p:extLst>
      <p:ext uri="{BB962C8B-B14F-4D97-AF65-F5344CB8AC3E}">
        <p14:creationId xmlns:p14="http://schemas.microsoft.com/office/powerpoint/2010/main" val="2791453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jack, indoor, silver&#10;&#10;Description automatically generated">
            <a:extLst>
              <a:ext uri="{FF2B5EF4-FFF2-40B4-BE49-F238E27FC236}">
                <a16:creationId xmlns:a16="http://schemas.microsoft.com/office/drawing/2014/main" id="{C2BB6E6B-40FB-4C96-956A-67278E9FD19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7332" r="9090" b="16139"/>
          <a:stretch/>
        </p:blipFill>
        <p:spPr>
          <a:xfrm>
            <a:off x="3523488" y="10"/>
            <a:ext cx="8668512" cy="6857990"/>
          </a:xfrm>
          <a:prstGeom prst="rect">
            <a:avLst/>
          </a:prstGeom>
        </p:spPr>
      </p:pic>
      <p:sp>
        <p:nvSpPr>
          <p:cNvPr id="55"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58C5F-6D56-4FC0-ADDD-7125BBBEF27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a:t>Problem 2: </a:t>
            </a:r>
            <a:br>
              <a:rPr lang="en-US"/>
            </a:br>
            <a:r>
              <a:rPr lang="en-US"/>
              <a:t>Neural Networks are not plug and play</a:t>
            </a:r>
          </a:p>
        </p:txBody>
      </p:sp>
      <p:sp>
        <p:nvSpPr>
          <p:cNvPr id="56"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2F0F6F8-0F3C-4E78-A49A-5ED53BDBDA26}"/>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mercurous/1161843380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3" name="Slide Number Placeholder 2">
            <a:extLst>
              <a:ext uri="{FF2B5EF4-FFF2-40B4-BE49-F238E27FC236}">
                <a16:creationId xmlns:a16="http://schemas.microsoft.com/office/drawing/2014/main" id="{4CD2FC9B-D1DA-48C3-9175-5D7456331EB7}"/>
              </a:ext>
            </a:extLst>
          </p:cNvPr>
          <p:cNvSpPr>
            <a:spLocks noGrp="1"/>
          </p:cNvSpPr>
          <p:nvPr>
            <p:ph type="sldNum" sz="quarter" idx="12"/>
          </p:nvPr>
        </p:nvSpPr>
        <p:spPr/>
        <p:txBody>
          <a:bodyPr/>
          <a:lstStyle/>
          <a:p>
            <a:fld id="{4854181D-6920-4594-9A5D-6CE56DC9F8B2}" type="slidenum">
              <a:rPr lang="en-US" smtClean="0"/>
              <a:t>23</a:t>
            </a:fld>
            <a:endParaRPr lang="en-US"/>
          </a:p>
        </p:txBody>
      </p:sp>
    </p:spTree>
    <p:extLst>
      <p:ext uri="{BB962C8B-B14F-4D97-AF65-F5344CB8AC3E}">
        <p14:creationId xmlns:p14="http://schemas.microsoft.com/office/powerpoint/2010/main" val="37147212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58C5F-6D56-4FC0-ADDD-7125BBBEF27F}"/>
              </a:ext>
            </a:extLst>
          </p:cNvPr>
          <p:cNvSpPr>
            <a:spLocks noGrp="1"/>
          </p:cNvSpPr>
          <p:nvPr>
            <p:ph type="title"/>
          </p:nvPr>
        </p:nvSpPr>
        <p:spPr>
          <a:solidFill>
            <a:schemeClr val="tx1">
              <a:lumMod val="75000"/>
              <a:lumOff val="25000"/>
            </a:schemeClr>
          </a:solidFill>
        </p:spPr>
        <p:txBody>
          <a:bodyPr/>
          <a:lstStyle/>
          <a:p>
            <a:pPr algn="ctr"/>
            <a:r>
              <a:rPr lang="en-US">
                <a:solidFill>
                  <a:schemeClr val="bg1"/>
                </a:solidFill>
              </a:rPr>
              <a:t>Problem 2: </a:t>
            </a:r>
            <a:br>
              <a:rPr lang="en-US">
                <a:solidFill>
                  <a:schemeClr val="bg1"/>
                </a:solidFill>
              </a:rPr>
            </a:br>
            <a:r>
              <a:rPr lang="en-US">
                <a:solidFill>
                  <a:schemeClr val="bg1"/>
                </a:solidFill>
              </a:rPr>
              <a:t>Neural Networks are not plug and play</a:t>
            </a:r>
          </a:p>
        </p:txBody>
      </p:sp>
      <p:pic>
        <p:nvPicPr>
          <p:cNvPr id="4" name="Picture 3">
            <a:extLst>
              <a:ext uri="{FF2B5EF4-FFF2-40B4-BE49-F238E27FC236}">
                <a16:creationId xmlns:a16="http://schemas.microsoft.com/office/drawing/2014/main" id="{C246C556-91EE-45D4-9D40-DD0427FD07DE}"/>
              </a:ext>
            </a:extLst>
          </p:cNvPr>
          <p:cNvPicPr>
            <a:picLocks noChangeAspect="1"/>
          </p:cNvPicPr>
          <p:nvPr/>
        </p:nvPicPr>
        <p:blipFill>
          <a:blip r:embed="rId3"/>
          <a:stretch>
            <a:fillRect/>
          </a:stretch>
        </p:blipFill>
        <p:spPr>
          <a:xfrm>
            <a:off x="1389634" y="2125786"/>
            <a:ext cx="9711955" cy="4528580"/>
          </a:xfrm>
          <a:prstGeom prst="rect">
            <a:avLst/>
          </a:prstGeom>
        </p:spPr>
      </p:pic>
      <p:sp>
        <p:nvSpPr>
          <p:cNvPr id="3" name="Slide Number Placeholder 2">
            <a:extLst>
              <a:ext uri="{FF2B5EF4-FFF2-40B4-BE49-F238E27FC236}">
                <a16:creationId xmlns:a16="http://schemas.microsoft.com/office/drawing/2014/main" id="{41262C2F-00C5-4F15-83E7-B9BD9FA12C60}"/>
              </a:ext>
            </a:extLst>
          </p:cNvPr>
          <p:cNvSpPr>
            <a:spLocks noGrp="1"/>
          </p:cNvSpPr>
          <p:nvPr>
            <p:ph type="sldNum" sz="quarter" idx="12"/>
          </p:nvPr>
        </p:nvSpPr>
        <p:spPr/>
        <p:txBody>
          <a:bodyPr/>
          <a:lstStyle/>
          <a:p>
            <a:fld id="{4854181D-6920-4594-9A5D-6CE56DC9F8B2}" type="slidenum">
              <a:rPr lang="en-US" smtClean="0"/>
              <a:t>24</a:t>
            </a:fld>
            <a:endParaRPr lang="en-US"/>
          </a:p>
        </p:txBody>
      </p:sp>
      <p:sp>
        <p:nvSpPr>
          <p:cNvPr id="5" name="Rectangle 4">
            <a:extLst>
              <a:ext uri="{FF2B5EF4-FFF2-40B4-BE49-F238E27FC236}">
                <a16:creationId xmlns:a16="http://schemas.microsoft.com/office/drawing/2014/main" id="{80BCB81F-6757-4BA8-AF85-698981D1585C}"/>
              </a:ext>
            </a:extLst>
          </p:cNvPr>
          <p:cNvSpPr/>
          <p:nvPr/>
        </p:nvSpPr>
        <p:spPr>
          <a:xfrm>
            <a:off x="10241280" y="6356350"/>
            <a:ext cx="323557" cy="298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825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03C6-56C5-4E90-8FBF-3230966AE85F}"/>
              </a:ext>
            </a:extLst>
          </p:cNvPr>
          <p:cNvSpPr>
            <a:spLocks noGrp="1"/>
          </p:cNvSpPr>
          <p:nvPr>
            <p:ph type="title"/>
          </p:nvPr>
        </p:nvSpPr>
        <p:spPr>
          <a:xfrm>
            <a:off x="838200" y="365125"/>
            <a:ext cx="10515600" cy="1077309"/>
          </a:xfrm>
          <a:solidFill>
            <a:schemeClr val="tx1">
              <a:lumMod val="75000"/>
              <a:lumOff val="25000"/>
            </a:schemeClr>
          </a:solidFill>
        </p:spPr>
        <p:txBody>
          <a:bodyPr/>
          <a:lstStyle/>
          <a:p>
            <a:pPr algn="ctr"/>
            <a:r>
              <a:rPr lang="en-US">
                <a:solidFill>
                  <a:schemeClr val="bg1"/>
                </a:solidFill>
              </a:rPr>
              <a:t>Problem 3: Ground Truth Images</a:t>
            </a:r>
          </a:p>
        </p:txBody>
      </p:sp>
      <p:grpSp>
        <p:nvGrpSpPr>
          <p:cNvPr id="4" name="Group 3">
            <a:extLst>
              <a:ext uri="{FF2B5EF4-FFF2-40B4-BE49-F238E27FC236}">
                <a16:creationId xmlns:a16="http://schemas.microsoft.com/office/drawing/2014/main" id="{24C7BF4E-5916-4ED7-88DF-1C5F9F9C8C37}"/>
              </a:ext>
            </a:extLst>
          </p:cNvPr>
          <p:cNvGrpSpPr/>
          <p:nvPr/>
        </p:nvGrpSpPr>
        <p:grpSpPr>
          <a:xfrm>
            <a:off x="4064588" y="1584101"/>
            <a:ext cx="4345317" cy="5250417"/>
            <a:chOff x="4064588" y="1584101"/>
            <a:chExt cx="4345317" cy="5250417"/>
          </a:xfrm>
        </p:grpSpPr>
        <p:sp>
          <p:nvSpPr>
            <p:cNvPr id="6" name="Oval 5">
              <a:extLst>
                <a:ext uri="{FF2B5EF4-FFF2-40B4-BE49-F238E27FC236}">
                  <a16:creationId xmlns:a16="http://schemas.microsoft.com/office/drawing/2014/main" id="{0BD442B4-1AF9-4043-BB87-96DF3465AB60}"/>
                </a:ext>
              </a:extLst>
            </p:cNvPr>
            <p:cNvSpPr/>
            <p:nvPr/>
          </p:nvSpPr>
          <p:spPr>
            <a:xfrm>
              <a:off x="4064588" y="1584101"/>
              <a:ext cx="4345317" cy="426290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7" name="Rectangle 6">
              <a:extLst>
                <a:ext uri="{FF2B5EF4-FFF2-40B4-BE49-F238E27FC236}">
                  <a16:creationId xmlns:a16="http://schemas.microsoft.com/office/drawing/2014/main" id="{C32E3F46-4C17-4A77-A2DE-4F9450832635}"/>
                </a:ext>
              </a:extLst>
            </p:cNvPr>
            <p:cNvSpPr/>
            <p:nvPr/>
          </p:nvSpPr>
          <p:spPr>
            <a:xfrm>
              <a:off x="4681302" y="2237703"/>
              <a:ext cx="3111888" cy="2955702"/>
            </a:xfrm>
            <a:prstGeom prst="rect">
              <a:avLst/>
            </a:prstGeom>
            <a:blipFill rotWithShape="1">
              <a:blip r:embed="rId3"/>
              <a:srcRect/>
              <a:stretch>
                <a:fillRect t="-1000" b="-1000"/>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8" name="Group 7">
              <a:extLst>
                <a:ext uri="{FF2B5EF4-FFF2-40B4-BE49-F238E27FC236}">
                  <a16:creationId xmlns:a16="http://schemas.microsoft.com/office/drawing/2014/main" id="{A10BCC70-70BC-48A3-8EDF-A67015B57AB4}"/>
                </a:ext>
              </a:extLst>
            </p:cNvPr>
            <p:cNvGrpSpPr/>
            <p:nvPr/>
          </p:nvGrpSpPr>
          <p:grpSpPr>
            <a:xfrm>
              <a:off x="4064588" y="6114518"/>
              <a:ext cx="3544977" cy="720000"/>
              <a:chOff x="74692" y="3600747"/>
              <a:chExt cx="3544977" cy="720000"/>
            </a:xfrm>
          </p:grpSpPr>
          <p:sp>
            <p:nvSpPr>
              <p:cNvPr id="9" name="Rectangle 8">
                <a:extLst>
                  <a:ext uri="{FF2B5EF4-FFF2-40B4-BE49-F238E27FC236}">
                    <a16:creationId xmlns:a16="http://schemas.microsoft.com/office/drawing/2014/main" id="{47307F5F-303D-4687-8DD2-90DD78ACCE70}"/>
                  </a:ext>
                </a:extLst>
              </p:cNvPr>
              <p:cNvSpPr/>
              <p:nvPr/>
            </p:nvSpPr>
            <p:spPr>
              <a:xfrm>
                <a:off x="74692" y="3600747"/>
                <a:ext cx="2981250" cy="720000"/>
              </a:xfrm>
              <a:prstGeom prst="rect">
                <a:avLst/>
              </a:pr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2">
                  <a:hueOff val="0"/>
                  <a:satOff val="0"/>
                  <a:lumOff val="0"/>
                  <a:alphaOff val="0"/>
                </a:schemeClr>
              </a:fontRef>
            </p:style>
          </p:sp>
          <p:sp>
            <p:nvSpPr>
              <p:cNvPr id="10" name="TextBox 9">
                <a:extLst>
                  <a:ext uri="{FF2B5EF4-FFF2-40B4-BE49-F238E27FC236}">
                    <a16:creationId xmlns:a16="http://schemas.microsoft.com/office/drawing/2014/main" id="{B243EB22-C574-4A93-9CA8-AC97762D6F10}"/>
                  </a:ext>
                </a:extLst>
              </p:cNvPr>
              <p:cNvSpPr txBox="1"/>
              <p:nvPr/>
            </p:nvSpPr>
            <p:spPr>
              <a:xfrm>
                <a:off x="638419" y="3600747"/>
                <a:ext cx="2981250" cy="720000"/>
              </a:xfrm>
              <a:prstGeom prst="rect">
                <a:avLst/>
              </a:prstGeom>
            </p:spPr>
            <p:style>
              <a:lnRef idx="0">
                <a:scrgbClr r="0" g="0" b="0"/>
              </a:lnRef>
              <a:fillRef idx="0">
                <a:scrgbClr r="0" g="0" b="0"/>
              </a:fillRef>
              <a:effectRef idx="0">
                <a:scrgbClr r="0" g="0" b="0"/>
              </a:effectRef>
              <a:fontRef idx="minor">
                <a:schemeClr val="accent2">
                  <a:hueOff val="0"/>
                  <a:satOff val="0"/>
                  <a:lumOff val="0"/>
                  <a:alphaOff val="0"/>
                </a:schemeClr>
              </a:fontRef>
            </p:style>
            <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cap="all"/>
                </a:pPr>
                <a:r>
                  <a:rPr lang="en-US" sz="3400" kern="1200"/>
                  <a:t>Ground truth</a:t>
                </a:r>
              </a:p>
            </p:txBody>
          </p:sp>
        </p:grpSp>
      </p:grpSp>
      <p:sp>
        <p:nvSpPr>
          <p:cNvPr id="3" name="TextBox 2">
            <a:extLst>
              <a:ext uri="{FF2B5EF4-FFF2-40B4-BE49-F238E27FC236}">
                <a16:creationId xmlns:a16="http://schemas.microsoft.com/office/drawing/2014/main" id="{8AE70818-966B-474D-A18A-41AE6778A94F}"/>
              </a:ext>
            </a:extLst>
          </p:cNvPr>
          <p:cNvSpPr txBox="1"/>
          <p:nvPr/>
        </p:nvSpPr>
        <p:spPr>
          <a:xfrm>
            <a:off x="9324304" y="3232597"/>
            <a:ext cx="1260281" cy="369332"/>
          </a:xfrm>
          <a:prstGeom prst="rect">
            <a:avLst/>
          </a:prstGeom>
          <a:noFill/>
        </p:spPr>
        <p:txBody>
          <a:bodyPr wrap="none" rtlCol="0">
            <a:spAutoFit/>
          </a:bodyPr>
          <a:lstStyle/>
          <a:p>
            <a:r>
              <a:rPr lang="en-US"/>
              <a:t>(363,360,4)</a:t>
            </a:r>
          </a:p>
        </p:txBody>
      </p:sp>
      <p:sp>
        <p:nvSpPr>
          <p:cNvPr id="5" name="Slide Number Placeholder 4">
            <a:extLst>
              <a:ext uri="{FF2B5EF4-FFF2-40B4-BE49-F238E27FC236}">
                <a16:creationId xmlns:a16="http://schemas.microsoft.com/office/drawing/2014/main" id="{63514F86-DF4B-4B85-BB0D-C83DC837AF1C}"/>
              </a:ext>
            </a:extLst>
          </p:cNvPr>
          <p:cNvSpPr>
            <a:spLocks noGrp="1"/>
          </p:cNvSpPr>
          <p:nvPr>
            <p:ph type="sldNum" sz="quarter" idx="12"/>
          </p:nvPr>
        </p:nvSpPr>
        <p:spPr/>
        <p:txBody>
          <a:bodyPr/>
          <a:lstStyle/>
          <a:p>
            <a:fld id="{4854181D-6920-4594-9A5D-6CE56DC9F8B2}" type="slidenum">
              <a:rPr lang="en-US" smtClean="0"/>
              <a:t>25</a:t>
            </a:fld>
            <a:endParaRPr lang="en-US"/>
          </a:p>
        </p:txBody>
      </p:sp>
    </p:spTree>
    <p:extLst>
      <p:ext uri="{BB962C8B-B14F-4D97-AF65-F5344CB8AC3E}">
        <p14:creationId xmlns:p14="http://schemas.microsoft.com/office/powerpoint/2010/main" val="3698852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electronics, remote control&#10;&#10;Description automatically generated">
            <a:extLst>
              <a:ext uri="{FF2B5EF4-FFF2-40B4-BE49-F238E27FC236}">
                <a16:creationId xmlns:a16="http://schemas.microsoft.com/office/drawing/2014/main" id="{B8C5F40F-7591-485A-A84F-FF95D17387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23813"/>
            <a:ext cx="4740377" cy="3140500"/>
          </a:xfrm>
          <a:prstGeom prst="rect">
            <a:avLst/>
          </a:prstGeom>
        </p:spPr>
      </p:pic>
      <p:sp>
        <p:nvSpPr>
          <p:cNvPr id="7" name="Title 1">
            <a:extLst>
              <a:ext uri="{FF2B5EF4-FFF2-40B4-BE49-F238E27FC236}">
                <a16:creationId xmlns:a16="http://schemas.microsoft.com/office/drawing/2014/main" id="{F5066883-2B86-4796-BAB2-31133A81DFA0}"/>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Changing Channels</a:t>
            </a:r>
          </a:p>
        </p:txBody>
      </p:sp>
      <p:pic>
        <p:nvPicPr>
          <p:cNvPr id="4" name="Content Placeholder 3">
            <a:extLst>
              <a:ext uri="{FF2B5EF4-FFF2-40B4-BE49-F238E27FC236}">
                <a16:creationId xmlns:a16="http://schemas.microsoft.com/office/drawing/2014/main" id="{C1DF602C-212D-4200-BAAD-E52DEB730412}"/>
              </a:ext>
            </a:extLst>
          </p:cNvPr>
          <p:cNvPicPr>
            <a:picLocks noGrp="1" noChangeAspect="1"/>
          </p:cNvPicPr>
          <p:nvPr>
            <p:ph idx="1"/>
          </p:nvPr>
        </p:nvPicPr>
        <p:blipFill>
          <a:blip r:embed="rId5"/>
          <a:stretch>
            <a:fillRect/>
          </a:stretch>
        </p:blipFill>
        <p:spPr>
          <a:xfrm>
            <a:off x="2801242" y="1840081"/>
            <a:ext cx="6589515" cy="4460731"/>
          </a:xfrm>
          <a:prstGeom prst="rect">
            <a:avLst/>
          </a:prstGeom>
        </p:spPr>
      </p:pic>
      <p:sp>
        <p:nvSpPr>
          <p:cNvPr id="8" name="TextBox 7">
            <a:extLst>
              <a:ext uri="{FF2B5EF4-FFF2-40B4-BE49-F238E27FC236}">
                <a16:creationId xmlns:a16="http://schemas.microsoft.com/office/drawing/2014/main" id="{55B18D44-3F64-49D0-960A-375DB400C5F5}"/>
              </a:ext>
            </a:extLst>
          </p:cNvPr>
          <p:cNvSpPr txBox="1"/>
          <p:nvPr/>
        </p:nvSpPr>
        <p:spPr>
          <a:xfrm>
            <a:off x="838200" y="2909455"/>
            <a:ext cx="817853" cy="369332"/>
          </a:xfrm>
          <a:prstGeom prst="rect">
            <a:avLst/>
          </a:prstGeom>
          <a:noFill/>
        </p:spPr>
        <p:txBody>
          <a:bodyPr wrap="none" rtlCol="0">
            <a:spAutoFit/>
          </a:bodyPr>
          <a:lstStyle/>
          <a:p>
            <a:r>
              <a:rPr lang="en-US"/>
              <a:t>(5,5,3)</a:t>
            </a:r>
          </a:p>
        </p:txBody>
      </p:sp>
      <p:sp>
        <p:nvSpPr>
          <p:cNvPr id="9" name="TextBox 8">
            <a:extLst>
              <a:ext uri="{FF2B5EF4-FFF2-40B4-BE49-F238E27FC236}">
                <a16:creationId xmlns:a16="http://schemas.microsoft.com/office/drawing/2014/main" id="{548FC011-4961-42D3-8DFF-EF7443FDCE48}"/>
              </a:ext>
            </a:extLst>
          </p:cNvPr>
          <p:cNvSpPr txBox="1"/>
          <p:nvPr/>
        </p:nvSpPr>
        <p:spPr>
          <a:xfrm>
            <a:off x="838199" y="5007033"/>
            <a:ext cx="1616148" cy="369332"/>
          </a:xfrm>
          <a:prstGeom prst="rect">
            <a:avLst/>
          </a:prstGeom>
          <a:noFill/>
        </p:spPr>
        <p:txBody>
          <a:bodyPr wrap="none" rtlCol="0">
            <a:spAutoFit/>
          </a:bodyPr>
          <a:lstStyle/>
          <a:p>
            <a:r>
              <a:rPr lang="en-US"/>
              <a:t>(5,5,1) or (5,5)</a:t>
            </a:r>
          </a:p>
        </p:txBody>
      </p:sp>
      <p:sp>
        <p:nvSpPr>
          <p:cNvPr id="2" name="Slide Number Placeholder 1">
            <a:extLst>
              <a:ext uri="{FF2B5EF4-FFF2-40B4-BE49-F238E27FC236}">
                <a16:creationId xmlns:a16="http://schemas.microsoft.com/office/drawing/2014/main" id="{DD52FA32-0889-4C59-8C81-77FF7AB446CE}"/>
              </a:ext>
            </a:extLst>
          </p:cNvPr>
          <p:cNvSpPr>
            <a:spLocks noGrp="1"/>
          </p:cNvSpPr>
          <p:nvPr>
            <p:ph type="sldNum" sz="quarter" idx="12"/>
          </p:nvPr>
        </p:nvSpPr>
        <p:spPr/>
        <p:txBody>
          <a:bodyPr/>
          <a:lstStyle/>
          <a:p>
            <a:fld id="{4854181D-6920-4594-9A5D-6CE56DC9F8B2}" type="slidenum">
              <a:rPr lang="en-US" smtClean="0"/>
              <a:t>26</a:t>
            </a:fld>
            <a:endParaRPr lang="en-US"/>
          </a:p>
        </p:txBody>
      </p:sp>
    </p:spTree>
    <p:extLst>
      <p:ext uri="{BB962C8B-B14F-4D97-AF65-F5344CB8AC3E}">
        <p14:creationId xmlns:p14="http://schemas.microsoft.com/office/powerpoint/2010/main" val="2365198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electronics, remote control&#10;&#10;Description automatically generated">
            <a:extLst>
              <a:ext uri="{FF2B5EF4-FFF2-40B4-BE49-F238E27FC236}">
                <a16:creationId xmlns:a16="http://schemas.microsoft.com/office/drawing/2014/main" id="{B8C5F40F-7591-485A-A84F-FF95D17387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23813"/>
            <a:ext cx="4740377" cy="3140500"/>
          </a:xfrm>
          <a:prstGeom prst="rect">
            <a:avLst/>
          </a:prstGeom>
        </p:spPr>
      </p:pic>
      <p:sp>
        <p:nvSpPr>
          <p:cNvPr id="7" name="Title 1">
            <a:extLst>
              <a:ext uri="{FF2B5EF4-FFF2-40B4-BE49-F238E27FC236}">
                <a16:creationId xmlns:a16="http://schemas.microsoft.com/office/drawing/2014/main" id="{F5066883-2B86-4796-BAB2-31133A81DFA0}"/>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Changing Channels</a:t>
            </a:r>
          </a:p>
        </p:txBody>
      </p:sp>
      <p:pic>
        <p:nvPicPr>
          <p:cNvPr id="6" name="Picture 5">
            <a:extLst>
              <a:ext uri="{FF2B5EF4-FFF2-40B4-BE49-F238E27FC236}">
                <a16:creationId xmlns:a16="http://schemas.microsoft.com/office/drawing/2014/main" id="{CF71CCDC-34D3-43DF-B36C-61F7C5CED210}"/>
              </a:ext>
            </a:extLst>
          </p:cNvPr>
          <p:cNvPicPr>
            <a:picLocks noChangeAspect="1"/>
          </p:cNvPicPr>
          <p:nvPr/>
        </p:nvPicPr>
        <p:blipFill>
          <a:blip r:embed="rId5"/>
          <a:stretch>
            <a:fillRect/>
          </a:stretch>
        </p:blipFill>
        <p:spPr>
          <a:xfrm>
            <a:off x="4805524" y="2271688"/>
            <a:ext cx="2580952" cy="2523809"/>
          </a:xfrm>
          <a:prstGeom prst="rect">
            <a:avLst/>
          </a:prstGeom>
        </p:spPr>
      </p:pic>
      <p:sp>
        <p:nvSpPr>
          <p:cNvPr id="2" name="Slide Number Placeholder 1">
            <a:extLst>
              <a:ext uri="{FF2B5EF4-FFF2-40B4-BE49-F238E27FC236}">
                <a16:creationId xmlns:a16="http://schemas.microsoft.com/office/drawing/2014/main" id="{412EDDB2-748F-4478-B87B-EE0128C554CD}"/>
              </a:ext>
            </a:extLst>
          </p:cNvPr>
          <p:cNvSpPr>
            <a:spLocks noGrp="1"/>
          </p:cNvSpPr>
          <p:nvPr>
            <p:ph type="sldNum" sz="quarter" idx="12"/>
          </p:nvPr>
        </p:nvSpPr>
        <p:spPr/>
        <p:txBody>
          <a:bodyPr/>
          <a:lstStyle/>
          <a:p>
            <a:fld id="{4854181D-6920-4594-9A5D-6CE56DC9F8B2}" type="slidenum">
              <a:rPr lang="en-US" smtClean="0"/>
              <a:t>27</a:t>
            </a:fld>
            <a:endParaRPr lang="en-US"/>
          </a:p>
        </p:txBody>
      </p:sp>
    </p:spTree>
    <p:extLst>
      <p:ext uri="{BB962C8B-B14F-4D97-AF65-F5344CB8AC3E}">
        <p14:creationId xmlns:p14="http://schemas.microsoft.com/office/powerpoint/2010/main" val="3473235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electronics, remote control&#10;&#10;Description automatically generated">
            <a:extLst>
              <a:ext uri="{FF2B5EF4-FFF2-40B4-BE49-F238E27FC236}">
                <a16:creationId xmlns:a16="http://schemas.microsoft.com/office/drawing/2014/main" id="{B8C5F40F-7591-485A-A84F-FF95D17387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23813"/>
            <a:ext cx="4740377" cy="3140500"/>
          </a:xfrm>
          <a:prstGeom prst="rect">
            <a:avLst/>
          </a:prstGeom>
        </p:spPr>
      </p:pic>
      <p:sp>
        <p:nvSpPr>
          <p:cNvPr id="7" name="Title 1">
            <a:extLst>
              <a:ext uri="{FF2B5EF4-FFF2-40B4-BE49-F238E27FC236}">
                <a16:creationId xmlns:a16="http://schemas.microsoft.com/office/drawing/2014/main" id="{F5066883-2B86-4796-BAB2-31133A81DFA0}"/>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Changing Channels</a:t>
            </a:r>
          </a:p>
        </p:txBody>
      </p:sp>
      <p:pic>
        <p:nvPicPr>
          <p:cNvPr id="6" name="Picture 5">
            <a:extLst>
              <a:ext uri="{FF2B5EF4-FFF2-40B4-BE49-F238E27FC236}">
                <a16:creationId xmlns:a16="http://schemas.microsoft.com/office/drawing/2014/main" id="{CF71CCDC-34D3-43DF-B36C-61F7C5CED210}"/>
              </a:ext>
            </a:extLst>
          </p:cNvPr>
          <p:cNvPicPr>
            <a:picLocks noChangeAspect="1"/>
          </p:cNvPicPr>
          <p:nvPr/>
        </p:nvPicPr>
        <p:blipFill>
          <a:blip r:embed="rId5"/>
          <a:stretch>
            <a:fillRect/>
          </a:stretch>
        </p:blipFill>
        <p:spPr>
          <a:xfrm>
            <a:off x="2732537" y="2493065"/>
            <a:ext cx="3109229" cy="3040390"/>
          </a:xfrm>
          <a:prstGeom prst="rect">
            <a:avLst/>
          </a:prstGeom>
        </p:spPr>
      </p:pic>
      <p:pic>
        <p:nvPicPr>
          <p:cNvPr id="2" name="Picture 1">
            <a:extLst>
              <a:ext uri="{FF2B5EF4-FFF2-40B4-BE49-F238E27FC236}">
                <a16:creationId xmlns:a16="http://schemas.microsoft.com/office/drawing/2014/main" id="{4541BB67-1488-4BAA-BD92-F0D6C7D43153}"/>
              </a:ext>
            </a:extLst>
          </p:cNvPr>
          <p:cNvPicPr>
            <a:picLocks noChangeAspect="1"/>
          </p:cNvPicPr>
          <p:nvPr/>
        </p:nvPicPr>
        <p:blipFill>
          <a:blip r:embed="rId6"/>
          <a:stretch>
            <a:fillRect/>
          </a:stretch>
        </p:blipFill>
        <p:spPr>
          <a:xfrm>
            <a:off x="6705036" y="2505944"/>
            <a:ext cx="3109229" cy="2956816"/>
          </a:xfrm>
          <a:prstGeom prst="rect">
            <a:avLst/>
          </a:prstGeom>
        </p:spPr>
      </p:pic>
      <p:sp>
        <p:nvSpPr>
          <p:cNvPr id="3" name="Slide Number Placeholder 2">
            <a:extLst>
              <a:ext uri="{FF2B5EF4-FFF2-40B4-BE49-F238E27FC236}">
                <a16:creationId xmlns:a16="http://schemas.microsoft.com/office/drawing/2014/main" id="{80C53A24-82D9-4C10-A492-244DD0DD11E4}"/>
              </a:ext>
            </a:extLst>
          </p:cNvPr>
          <p:cNvSpPr>
            <a:spLocks noGrp="1"/>
          </p:cNvSpPr>
          <p:nvPr>
            <p:ph type="sldNum" sz="quarter" idx="12"/>
          </p:nvPr>
        </p:nvSpPr>
        <p:spPr/>
        <p:txBody>
          <a:bodyPr/>
          <a:lstStyle/>
          <a:p>
            <a:fld id="{4854181D-6920-4594-9A5D-6CE56DC9F8B2}" type="slidenum">
              <a:rPr lang="en-US" smtClean="0"/>
              <a:t>28</a:t>
            </a:fld>
            <a:endParaRPr lang="en-US"/>
          </a:p>
        </p:txBody>
      </p:sp>
    </p:spTree>
    <p:extLst>
      <p:ext uri="{BB962C8B-B14F-4D97-AF65-F5344CB8AC3E}">
        <p14:creationId xmlns:p14="http://schemas.microsoft.com/office/powerpoint/2010/main" val="1255962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AF95C0-381A-408D-80ED-8EBFA5329F7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Problem 4: Data Splits</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B2F22033-223A-4209-9353-E844A9A2CEDB}"/>
              </a:ext>
            </a:extLst>
          </p:cNvPr>
          <p:cNvSpPr>
            <a:spLocks noChangeArrowheads="1"/>
          </p:cNvSpPr>
          <p:nvPr/>
        </p:nvSpPr>
        <p:spPr bwMode="auto">
          <a:xfrm>
            <a:off x="4235450" y="3633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Table 3">
            <a:extLst>
              <a:ext uri="{FF2B5EF4-FFF2-40B4-BE49-F238E27FC236}">
                <a16:creationId xmlns:a16="http://schemas.microsoft.com/office/drawing/2014/main" id="{608ABB33-98C5-43C7-9E99-13B4E72200C3}"/>
              </a:ext>
            </a:extLst>
          </p:cNvPr>
          <p:cNvGraphicFramePr>
            <a:graphicFrameLocks noGrp="1"/>
          </p:cNvGraphicFramePr>
          <p:nvPr>
            <p:extLst>
              <p:ext uri="{D42A27DB-BD31-4B8C-83A1-F6EECF244321}">
                <p14:modId xmlns:p14="http://schemas.microsoft.com/office/powerpoint/2010/main" val="1492996952"/>
              </p:ext>
            </p:extLst>
          </p:nvPr>
        </p:nvGraphicFramePr>
        <p:xfrm>
          <a:off x="2042550" y="3083534"/>
          <a:ext cx="8051800" cy="2850390"/>
        </p:xfrm>
        <a:graphic>
          <a:graphicData uri="http://schemas.openxmlformats.org/drawingml/2006/table">
            <a:tbl>
              <a:tblPr firstRow="1" firstCol="1" bandRow="1">
                <a:tableStyleId>{5C22544A-7EE6-4342-B048-85BDC9FD1C3A}</a:tableStyleId>
              </a:tblPr>
              <a:tblGrid>
                <a:gridCol w="2216785">
                  <a:extLst>
                    <a:ext uri="{9D8B030D-6E8A-4147-A177-3AD203B41FA5}">
                      <a16:colId xmlns:a16="http://schemas.microsoft.com/office/drawing/2014/main" val="303886504"/>
                    </a:ext>
                  </a:extLst>
                </a:gridCol>
                <a:gridCol w="1937385">
                  <a:extLst>
                    <a:ext uri="{9D8B030D-6E8A-4147-A177-3AD203B41FA5}">
                      <a16:colId xmlns:a16="http://schemas.microsoft.com/office/drawing/2014/main" val="626401993"/>
                    </a:ext>
                  </a:extLst>
                </a:gridCol>
                <a:gridCol w="1516697">
                  <a:extLst>
                    <a:ext uri="{9D8B030D-6E8A-4147-A177-3AD203B41FA5}">
                      <a16:colId xmlns:a16="http://schemas.microsoft.com/office/drawing/2014/main" val="2431267341"/>
                    </a:ext>
                  </a:extLst>
                </a:gridCol>
                <a:gridCol w="1259523">
                  <a:extLst>
                    <a:ext uri="{9D8B030D-6E8A-4147-A177-3AD203B41FA5}">
                      <a16:colId xmlns:a16="http://schemas.microsoft.com/office/drawing/2014/main" val="4199077358"/>
                    </a:ext>
                  </a:extLst>
                </a:gridCol>
                <a:gridCol w="1121410">
                  <a:extLst>
                    <a:ext uri="{9D8B030D-6E8A-4147-A177-3AD203B41FA5}">
                      <a16:colId xmlns:a16="http://schemas.microsoft.com/office/drawing/2014/main" val="3898523991"/>
                    </a:ext>
                  </a:extLst>
                </a:gridCol>
              </a:tblGrid>
              <a:tr h="1146366">
                <a:tc>
                  <a:txBody>
                    <a:bodyPr/>
                    <a:lstStyle/>
                    <a:p>
                      <a:pPr marL="0" marR="0" algn="l">
                        <a:lnSpc>
                          <a:spcPct val="115000"/>
                        </a:lnSpc>
                        <a:spcBef>
                          <a:spcPts val="0"/>
                        </a:spcBef>
                        <a:spcAft>
                          <a:spcPts val="0"/>
                        </a:spcAft>
                      </a:pPr>
                      <a:r>
                        <a:rPr lang="en-US" sz="3300">
                          <a:effectLst/>
                        </a:rPr>
                        <a:t>split</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 images</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 train</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test</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err="1">
                          <a:effectLst/>
                        </a:rPr>
                        <a:t>val</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extLst>
                  <a:ext uri="{0D108BD9-81ED-4DB2-BD59-A6C34878D82A}">
                    <a16:rowId xmlns:a16="http://schemas.microsoft.com/office/drawing/2014/main" val="1198934497"/>
                  </a:ext>
                </a:extLst>
              </a:tr>
              <a:tr h="568008">
                <a:tc>
                  <a:txBody>
                    <a:bodyPr/>
                    <a:lstStyle/>
                    <a:p>
                      <a:pPr marL="0" marR="0" algn="l">
                        <a:lnSpc>
                          <a:spcPct val="115000"/>
                        </a:lnSpc>
                        <a:spcBef>
                          <a:spcPts val="0"/>
                        </a:spcBef>
                        <a:spcAft>
                          <a:spcPts val="0"/>
                        </a:spcAft>
                      </a:pPr>
                      <a:r>
                        <a:rPr lang="en-US" sz="3300">
                          <a:effectLst/>
                        </a:rPr>
                        <a:t>80/10/10</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114</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90</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12</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12</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extLst>
                  <a:ext uri="{0D108BD9-81ED-4DB2-BD59-A6C34878D82A}">
                    <a16:rowId xmlns:a16="http://schemas.microsoft.com/office/drawing/2014/main" val="365176961"/>
                  </a:ext>
                </a:extLst>
              </a:tr>
              <a:tr h="568008">
                <a:tc>
                  <a:txBody>
                    <a:bodyPr/>
                    <a:lstStyle/>
                    <a:p>
                      <a:pPr marL="0" marR="0" algn="l">
                        <a:lnSpc>
                          <a:spcPct val="115000"/>
                        </a:lnSpc>
                        <a:spcBef>
                          <a:spcPts val="0"/>
                        </a:spcBef>
                        <a:spcAft>
                          <a:spcPts val="0"/>
                        </a:spcAft>
                      </a:pPr>
                      <a:r>
                        <a:rPr lang="en-US" sz="3300">
                          <a:effectLst/>
                        </a:rPr>
                        <a:t>70/15/15</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114</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80</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17</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17</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extLst>
                  <a:ext uri="{0D108BD9-81ED-4DB2-BD59-A6C34878D82A}">
                    <a16:rowId xmlns:a16="http://schemas.microsoft.com/office/drawing/2014/main" val="3967465212"/>
                  </a:ext>
                </a:extLst>
              </a:tr>
              <a:tr h="568008">
                <a:tc>
                  <a:txBody>
                    <a:bodyPr/>
                    <a:lstStyle/>
                    <a:p>
                      <a:pPr marL="0" marR="0" algn="l">
                        <a:lnSpc>
                          <a:spcPct val="115000"/>
                        </a:lnSpc>
                        <a:spcBef>
                          <a:spcPts val="0"/>
                        </a:spcBef>
                        <a:spcAft>
                          <a:spcPts val="0"/>
                        </a:spcAft>
                      </a:pPr>
                      <a:r>
                        <a:rPr lang="en-US" sz="3300">
                          <a:effectLst/>
                        </a:rPr>
                        <a:t>60/20/20</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114</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68</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23</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tc>
                  <a:txBody>
                    <a:bodyPr/>
                    <a:lstStyle/>
                    <a:p>
                      <a:pPr marL="0" marR="0" algn="ctr">
                        <a:lnSpc>
                          <a:spcPct val="115000"/>
                        </a:lnSpc>
                        <a:spcBef>
                          <a:spcPts val="0"/>
                        </a:spcBef>
                        <a:spcAft>
                          <a:spcPts val="0"/>
                        </a:spcAft>
                      </a:pPr>
                      <a:r>
                        <a:rPr lang="en-US" sz="3300">
                          <a:effectLst/>
                        </a:rPr>
                        <a:t>23</a:t>
                      </a:r>
                      <a:endParaRPr lang="en-US" sz="3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05740" marR="205740" marT="0" marB="0" anchor="b"/>
                </a:tc>
                <a:extLst>
                  <a:ext uri="{0D108BD9-81ED-4DB2-BD59-A6C34878D82A}">
                    <a16:rowId xmlns:a16="http://schemas.microsoft.com/office/drawing/2014/main" val="793814205"/>
                  </a:ext>
                </a:extLst>
              </a:tr>
            </a:tbl>
          </a:graphicData>
        </a:graphic>
      </p:graphicFrame>
      <p:sp>
        <p:nvSpPr>
          <p:cNvPr id="3" name="Slide Number Placeholder 2">
            <a:extLst>
              <a:ext uri="{FF2B5EF4-FFF2-40B4-BE49-F238E27FC236}">
                <a16:creationId xmlns:a16="http://schemas.microsoft.com/office/drawing/2014/main" id="{D68AE913-9BB4-46DE-A38D-A756B20060F0}"/>
              </a:ext>
            </a:extLst>
          </p:cNvPr>
          <p:cNvSpPr>
            <a:spLocks noGrp="1"/>
          </p:cNvSpPr>
          <p:nvPr>
            <p:ph type="sldNum" sz="quarter" idx="12"/>
          </p:nvPr>
        </p:nvSpPr>
        <p:spPr/>
        <p:txBody>
          <a:bodyPr/>
          <a:lstStyle/>
          <a:p>
            <a:fld id="{4854181D-6920-4594-9A5D-6CE56DC9F8B2}" type="slidenum">
              <a:rPr lang="en-US" smtClean="0"/>
              <a:t>29</a:t>
            </a:fld>
            <a:endParaRPr lang="en-US"/>
          </a:p>
        </p:txBody>
      </p:sp>
    </p:spTree>
    <p:extLst>
      <p:ext uri="{BB962C8B-B14F-4D97-AF65-F5344CB8AC3E}">
        <p14:creationId xmlns:p14="http://schemas.microsoft.com/office/powerpoint/2010/main" val="419223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D3699-42BB-47AE-8C1B-2971A4DB1A94}"/>
              </a:ext>
            </a:extLst>
          </p:cNvPr>
          <p:cNvSpPr>
            <a:spLocks noGrp="1"/>
          </p:cNvSpPr>
          <p:nvPr>
            <p:ph type="title"/>
          </p:nvPr>
        </p:nvSpPr>
        <p:spPr>
          <a:xfrm>
            <a:off x="838200" y="365125"/>
            <a:ext cx="10515600" cy="1025793"/>
          </a:xfrm>
          <a:solidFill>
            <a:schemeClr val="tx1">
              <a:lumMod val="75000"/>
              <a:lumOff val="25000"/>
            </a:schemeClr>
          </a:solidFill>
        </p:spPr>
        <p:txBody>
          <a:bodyPr/>
          <a:lstStyle/>
          <a:p>
            <a:r>
              <a:rPr lang="en-US">
                <a:solidFill>
                  <a:schemeClr val="bg1"/>
                </a:solidFill>
              </a:rPr>
              <a:t>Background</a:t>
            </a:r>
          </a:p>
        </p:txBody>
      </p:sp>
      <p:pic>
        <p:nvPicPr>
          <p:cNvPr id="5" name="Content Placeholder 4" descr="Diagram&#10;&#10;Description automatically generated">
            <a:extLst>
              <a:ext uri="{FF2B5EF4-FFF2-40B4-BE49-F238E27FC236}">
                <a16:creationId xmlns:a16="http://schemas.microsoft.com/office/drawing/2014/main" id="{92E2427A-4C2A-4B3A-8E69-9F910A6B4EBB}"/>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68274" y="1390918"/>
            <a:ext cx="7206801" cy="5101957"/>
          </a:xfrm>
        </p:spPr>
      </p:pic>
      <p:sp>
        <p:nvSpPr>
          <p:cNvPr id="6" name="TextBox 5">
            <a:extLst>
              <a:ext uri="{FF2B5EF4-FFF2-40B4-BE49-F238E27FC236}">
                <a16:creationId xmlns:a16="http://schemas.microsoft.com/office/drawing/2014/main" id="{8D2A9877-8080-4C7B-A210-F4C274D3619B}"/>
              </a:ext>
            </a:extLst>
          </p:cNvPr>
          <p:cNvSpPr txBox="1"/>
          <p:nvPr/>
        </p:nvSpPr>
        <p:spPr>
          <a:xfrm>
            <a:off x="8489325" y="6469349"/>
            <a:ext cx="2508160" cy="230832"/>
          </a:xfrm>
          <a:prstGeom prst="rect">
            <a:avLst/>
          </a:prstGeom>
          <a:noFill/>
        </p:spPr>
        <p:txBody>
          <a:bodyPr wrap="square" rtlCol="0">
            <a:spAutoFit/>
          </a:bodyPr>
          <a:lstStyle/>
          <a:p>
            <a:r>
              <a:rPr lang="en-US" sz="900" dirty="0"/>
              <a:t>Meme create from original work of Allie </a:t>
            </a:r>
            <a:r>
              <a:rPr lang="en-US" sz="900" dirty="0" err="1"/>
              <a:t>Brosh</a:t>
            </a:r>
            <a:endParaRPr lang="en-US" sz="900" dirty="0"/>
          </a:p>
        </p:txBody>
      </p:sp>
      <p:sp>
        <p:nvSpPr>
          <p:cNvPr id="7" name="Rectangle 6">
            <a:extLst>
              <a:ext uri="{FF2B5EF4-FFF2-40B4-BE49-F238E27FC236}">
                <a16:creationId xmlns:a16="http://schemas.microsoft.com/office/drawing/2014/main" id="{D453BEC5-1EBA-4F45-8705-A13ED3C4824C}"/>
              </a:ext>
            </a:extLst>
          </p:cNvPr>
          <p:cNvSpPr/>
          <p:nvPr/>
        </p:nvSpPr>
        <p:spPr>
          <a:xfrm>
            <a:off x="10290220" y="6264460"/>
            <a:ext cx="1390918"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1C955CC-7D82-4CB0-BBE5-559C3F98ACC7}"/>
              </a:ext>
            </a:extLst>
          </p:cNvPr>
          <p:cNvSpPr>
            <a:spLocks noGrp="1"/>
          </p:cNvSpPr>
          <p:nvPr>
            <p:ph type="sldNum" sz="quarter" idx="12"/>
          </p:nvPr>
        </p:nvSpPr>
        <p:spPr/>
        <p:txBody>
          <a:bodyPr/>
          <a:lstStyle/>
          <a:p>
            <a:fld id="{4854181D-6920-4594-9A5D-6CE56DC9F8B2}" type="slidenum">
              <a:rPr lang="en-US" smtClean="0"/>
              <a:t>3</a:t>
            </a:fld>
            <a:endParaRPr lang="en-US"/>
          </a:p>
        </p:txBody>
      </p:sp>
    </p:spTree>
    <p:extLst>
      <p:ext uri="{BB962C8B-B14F-4D97-AF65-F5344CB8AC3E}">
        <p14:creationId xmlns:p14="http://schemas.microsoft.com/office/powerpoint/2010/main" val="3610407271"/>
      </p:ext>
    </p:extLst>
  </p:cSld>
  <p:clrMapOvr>
    <a:masterClrMapping/>
  </p:clrMapOvr>
  <mc:AlternateContent xmlns:mc="http://schemas.openxmlformats.org/markup-compatibility/2006" xmlns:p14="http://schemas.microsoft.com/office/powerpoint/2010/main">
    <mc:Choice Requires="p14">
      <p:transition spd="slow" p14:dur="2000" advTm="157823"/>
    </mc:Choice>
    <mc:Fallback xmlns="">
      <p:transition spd="slow" advTm="15782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AF95C0-381A-408D-80ED-8EBFA5329F7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Problem 4: Data Splits</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DA905D1-1195-49C5-9B2F-73BD1D8B6A8B}"/>
              </a:ext>
            </a:extLst>
          </p:cNvPr>
          <p:cNvPicPr>
            <a:picLocks noChangeAspect="1"/>
          </p:cNvPicPr>
          <p:nvPr/>
        </p:nvPicPr>
        <p:blipFill>
          <a:blip r:embed="rId3"/>
          <a:stretch>
            <a:fillRect/>
          </a:stretch>
        </p:blipFill>
        <p:spPr>
          <a:xfrm>
            <a:off x="565348" y="2426818"/>
            <a:ext cx="4988355"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A191EBD-62EF-4FAA-9090-52C1B335F453}"/>
              </a:ext>
            </a:extLst>
          </p:cNvPr>
          <p:cNvPicPr>
            <a:picLocks noChangeAspect="1"/>
          </p:cNvPicPr>
          <p:nvPr/>
        </p:nvPicPr>
        <p:blipFill>
          <a:blip r:embed="rId4"/>
          <a:stretch>
            <a:fillRect/>
          </a:stretch>
        </p:blipFill>
        <p:spPr>
          <a:xfrm>
            <a:off x="6445073" y="3442572"/>
            <a:ext cx="5455917" cy="1966128"/>
          </a:xfrm>
          <a:prstGeom prst="rect">
            <a:avLst/>
          </a:prstGeom>
        </p:spPr>
      </p:pic>
      <p:sp>
        <p:nvSpPr>
          <p:cNvPr id="5" name="Rectangle 1">
            <a:extLst>
              <a:ext uri="{FF2B5EF4-FFF2-40B4-BE49-F238E27FC236}">
                <a16:creationId xmlns:a16="http://schemas.microsoft.com/office/drawing/2014/main" id="{B2F22033-223A-4209-9353-E844A9A2CEDB}"/>
              </a:ext>
            </a:extLst>
          </p:cNvPr>
          <p:cNvSpPr>
            <a:spLocks noChangeArrowheads="1"/>
          </p:cNvSpPr>
          <p:nvPr/>
        </p:nvSpPr>
        <p:spPr bwMode="auto">
          <a:xfrm>
            <a:off x="4235450" y="3633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Slide Number Placeholder 3">
            <a:extLst>
              <a:ext uri="{FF2B5EF4-FFF2-40B4-BE49-F238E27FC236}">
                <a16:creationId xmlns:a16="http://schemas.microsoft.com/office/drawing/2014/main" id="{BC91DB8E-BC50-49E0-9616-F90C269E15E1}"/>
              </a:ext>
            </a:extLst>
          </p:cNvPr>
          <p:cNvSpPr>
            <a:spLocks noGrp="1"/>
          </p:cNvSpPr>
          <p:nvPr>
            <p:ph type="sldNum" sz="quarter" idx="12"/>
          </p:nvPr>
        </p:nvSpPr>
        <p:spPr/>
        <p:txBody>
          <a:bodyPr/>
          <a:lstStyle/>
          <a:p>
            <a:fld id="{4854181D-6920-4594-9A5D-6CE56DC9F8B2}" type="slidenum">
              <a:rPr lang="en-US" smtClean="0"/>
              <a:t>30</a:t>
            </a:fld>
            <a:endParaRPr lang="en-US"/>
          </a:p>
        </p:txBody>
      </p:sp>
    </p:spTree>
    <p:extLst>
      <p:ext uri="{BB962C8B-B14F-4D97-AF65-F5344CB8AC3E}">
        <p14:creationId xmlns:p14="http://schemas.microsoft.com/office/powerpoint/2010/main" val="1494690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AF95C0-381A-408D-80ED-8EBFA5329F7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Problem 4: Data Splits</a:t>
            </a: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DC7663C-576D-42F8-B060-892C2C40D013}"/>
              </a:ext>
            </a:extLst>
          </p:cNvPr>
          <p:cNvPicPr>
            <a:picLocks noChangeAspect="1"/>
          </p:cNvPicPr>
          <p:nvPr/>
        </p:nvPicPr>
        <p:blipFill>
          <a:blip r:embed="rId3"/>
          <a:stretch>
            <a:fillRect/>
          </a:stretch>
        </p:blipFill>
        <p:spPr>
          <a:xfrm>
            <a:off x="1239372" y="2509911"/>
            <a:ext cx="9658156" cy="3997637"/>
          </a:xfrm>
          <a:prstGeom prst="rect">
            <a:avLst/>
          </a:prstGeom>
        </p:spPr>
      </p:pic>
      <p:sp>
        <p:nvSpPr>
          <p:cNvPr id="5" name="Rectangle 1">
            <a:extLst>
              <a:ext uri="{FF2B5EF4-FFF2-40B4-BE49-F238E27FC236}">
                <a16:creationId xmlns:a16="http://schemas.microsoft.com/office/drawing/2014/main" id="{B2F22033-223A-4209-9353-E844A9A2CEDB}"/>
              </a:ext>
            </a:extLst>
          </p:cNvPr>
          <p:cNvSpPr>
            <a:spLocks noChangeArrowheads="1"/>
          </p:cNvSpPr>
          <p:nvPr/>
        </p:nvSpPr>
        <p:spPr bwMode="auto">
          <a:xfrm>
            <a:off x="4235450" y="3633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a:extLst>
              <a:ext uri="{FF2B5EF4-FFF2-40B4-BE49-F238E27FC236}">
                <a16:creationId xmlns:a16="http://schemas.microsoft.com/office/drawing/2014/main" id="{8CB8921A-1EC7-4C17-9E6A-E307D4D3698D}"/>
              </a:ext>
            </a:extLst>
          </p:cNvPr>
          <p:cNvSpPr>
            <a:spLocks noGrp="1"/>
          </p:cNvSpPr>
          <p:nvPr>
            <p:ph type="sldNum" sz="quarter" idx="12"/>
          </p:nvPr>
        </p:nvSpPr>
        <p:spPr/>
        <p:txBody>
          <a:bodyPr/>
          <a:lstStyle/>
          <a:p>
            <a:fld id="{4854181D-6920-4594-9A5D-6CE56DC9F8B2}" type="slidenum">
              <a:rPr lang="en-US" smtClean="0"/>
              <a:t>31</a:t>
            </a:fld>
            <a:endParaRPr lang="en-US"/>
          </a:p>
        </p:txBody>
      </p:sp>
    </p:spTree>
    <p:extLst>
      <p:ext uri="{BB962C8B-B14F-4D97-AF65-F5344CB8AC3E}">
        <p14:creationId xmlns:p14="http://schemas.microsoft.com/office/powerpoint/2010/main" val="2265362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8B50FA-555E-40B8-9416-378573C5228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Initial Results</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FF8ABF9-01F9-49CA-8396-5163C308A590}"/>
              </a:ext>
            </a:extLst>
          </p:cNvPr>
          <p:cNvPicPr>
            <a:picLocks noChangeAspect="1"/>
          </p:cNvPicPr>
          <p:nvPr/>
        </p:nvPicPr>
        <p:blipFill>
          <a:blip r:embed="rId3"/>
          <a:stretch>
            <a:fillRect/>
          </a:stretch>
        </p:blipFill>
        <p:spPr>
          <a:xfrm>
            <a:off x="320040" y="3558308"/>
            <a:ext cx="11496821" cy="1900842"/>
          </a:xfrm>
          <a:prstGeom prst="rect">
            <a:avLst/>
          </a:prstGeom>
        </p:spPr>
      </p:pic>
      <p:sp>
        <p:nvSpPr>
          <p:cNvPr id="3" name="Slide Number Placeholder 2">
            <a:extLst>
              <a:ext uri="{FF2B5EF4-FFF2-40B4-BE49-F238E27FC236}">
                <a16:creationId xmlns:a16="http://schemas.microsoft.com/office/drawing/2014/main" id="{40A109E8-F464-4454-8E54-8E92C766A0B4}"/>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F02D5962-6A42-4E2C-AB06-D6161C173A88}" type="slidenum">
              <a:rPr lang="en-US">
                <a:solidFill>
                  <a:srgbClr val="898989"/>
                </a:solidFill>
              </a:rPr>
              <a:pPr>
                <a:spcAft>
                  <a:spcPts val="600"/>
                </a:spcAft>
              </a:pPr>
              <a:t>32</a:t>
            </a:fld>
            <a:endParaRPr lang="en-US">
              <a:solidFill>
                <a:srgbClr val="898989"/>
              </a:solidFill>
            </a:endParaRPr>
          </a:p>
        </p:txBody>
      </p:sp>
      <p:sp>
        <p:nvSpPr>
          <p:cNvPr id="13" name="Title 1">
            <a:extLst>
              <a:ext uri="{FF2B5EF4-FFF2-40B4-BE49-F238E27FC236}">
                <a16:creationId xmlns:a16="http://schemas.microsoft.com/office/drawing/2014/main" id="{BCF0F2A9-415F-4FD6-BD8F-957FC1208D74}"/>
              </a:ext>
            </a:extLst>
          </p:cNvPr>
          <p:cNvSpPr txBox="1">
            <a:spLocks/>
          </p:cNvSpPr>
          <p:nvPr/>
        </p:nvSpPr>
        <p:spPr>
          <a:xfrm>
            <a:off x="4474462" y="630936"/>
            <a:ext cx="7074409"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endParaRPr lang="en-US" sz="2200">
              <a:solidFill>
                <a:srgbClr val="FFFFFF"/>
              </a:solidFill>
              <a:latin typeface="+mn-lt"/>
              <a:ea typeface="+mn-ea"/>
              <a:cs typeface="+mn-cs"/>
            </a:endParaRPr>
          </a:p>
        </p:txBody>
      </p:sp>
    </p:spTree>
    <p:extLst>
      <p:ext uri="{BB962C8B-B14F-4D97-AF65-F5344CB8AC3E}">
        <p14:creationId xmlns:p14="http://schemas.microsoft.com/office/powerpoint/2010/main" val="3983135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418483-99C7-4F40-B2A4-DE158ADCF171}"/>
              </a:ext>
            </a:extLst>
          </p:cNvPr>
          <p:cNvSpPr txBox="1"/>
          <p:nvPr/>
        </p:nvSpPr>
        <p:spPr>
          <a:xfrm>
            <a:off x="838200" y="2057400"/>
            <a:ext cx="10515600" cy="3871762"/>
          </a:xfrm>
          <a:prstGeom prst="rect">
            <a:avLst/>
          </a:prstGeom>
        </p:spPr>
        <p:txBody>
          <a:bodyPr vert="horz" lIns="91440" tIns="45720" rIns="91440" bIns="45720" rtlCol="0">
            <a:normAutofit/>
          </a:bodyPr>
          <a:lstStyle/>
          <a:p>
            <a:pPr algn="ctr">
              <a:lnSpc>
                <a:spcPct val="90000"/>
              </a:lnSpc>
              <a:spcAft>
                <a:spcPts val="600"/>
              </a:spcAft>
            </a:pPr>
            <a:r>
              <a:rPr lang="en-US" sz="2800"/>
              <a:t>“If you are not prepared to be wrong, you will never come up with anything original.” - Sir Ken Robinson</a:t>
            </a:r>
          </a:p>
        </p:txBody>
      </p:sp>
      <p:sp>
        <p:nvSpPr>
          <p:cNvPr id="2" name="Slide Number Placeholder 1">
            <a:extLst>
              <a:ext uri="{FF2B5EF4-FFF2-40B4-BE49-F238E27FC236}">
                <a16:creationId xmlns:a16="http://schemas.microsoft.com/office/drawing/2014/main" id="{5D1F5848-B6D9-4A8B-B7C0-11C9A6FA8502}"/>
              </a:ext>
            </a:extLst>
          </p:cNvPr>
          <p:cNvSpPr>
            <a:spLocks noGrp="1"/>
          </p:cNvSpPr>
          <p:nvPr>
            <p:ph type="sldNum" sz="quarter" idx="12"/>
          </p:nvPr>
        </p:nvSpPr>
        <p:spPr>
          <a:xfrm>
            <a:off x="8610600" y="6243806"/>
            <a:ext cx="2743200" cy="365125"/>
          </a:xfrm>
        </p:spPr>
        <p:txBody>
          <a:bodyPr/>
          <a:lstStyle/>
          <a:p>
            <a:fld id="{4854181D-6920-4594-9A5D-6CE56DC9F8B2}" type="slidenum">
              <a:rPr lang="en-US" smtClean="0"/>
              <a:t>33</a:t>
            </a:fld>
            <a:endParaRPr lang="en-US" dirty="0"/>
          </a:p>
        </p:txBody>
      </p:sp>
    </p:spTree>
    <p:extLst>
      <p:ext uri="{BB962C8B-B14F-4D97-AF65-F5344CB8AC3E}">
        <p14:creationId xmlns:p14="http://schemas.microsoft.com/office/powerpoint/2010/main" val="3317056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B50FA-555E-40B8-9416-378573C5228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Anatomy of an image</a:t>
            </a:r>
          </a:p>
        </p:txBody>
      </p:sp>
      <p:pic>
        <p:nvPicPr>
          <p:cNvPr id="4" name="Picture 3">
            <a:extLst>
              <a:ext uri="{FF2B5EF4-FFF2-40B4-BE49-F238E27FC236}">
                <a16:creationId xmlns:a16="http://schemas.microsoft.com/office/drawing/2014/main" id="{A0A3CB92-DBD3-485C-BE41-37A6A1FC3885}"/>
              </a:ext>
            </a:extLst>
          </p:cNvPr>
          <p:cNvPicPr>
            <a:picLocks noChangeAspect="1"/>
          </p:cNvPicPr>
          <p:nvPr/>
        </p:nvPicPr>
        <p:blipFill>
          <a:blip r:embed="rId3"/>
          <a:stretch>
            <a:fillRect/>
          </a:stretch>
        </p:blipFill>
        <p:spPr>
          <a:xfrm>
            <a:off x="5522777" y="492573"/>
            <a:ext cx="5815635" cy="5880796"/>
          </a:xfrm>
          <a:prstGeom prst="rect">
            <a:avLst/>
          </a:prstGeom>
        </p:spPr>
      </p:pic>
      <p:sp>
        <p:nvSpPr>
          <p:cNvPr id="3" name="Slide Number Placeholder 2">
            <a:extLst>
              <a:ext uri="{FF2B5EF4-FFF2-40B4-BE49-F238E27FC236}">
                <a16:creationId xmlns:a16="http://schemas.microsoft.com/office/drawing/2014/main" id="{8A906185-3C2F-4CA8-AF82-DC65D572C86B}"/>
              </a:ext>
            </a:extLst>
          </p:cNvPr>
          <p:cNvSpPr>
            <a:spLocks noGrp="1"/>
          </p:cNvSpPr>
          <p:nvPr>
            <p:ph type="sldNum" sz="quarter" idx="12"/>
          </p:nvPr>
        </p:nvSpPr>
        <p:spPr>
          <a:xfrm>
            <a:off x="10926317" y="6423025"/>
            <a:ext cx="771525" cy="365125"/>
          </a:xfrm>
        </p:spPr>
        <p:txBody>
          <a:bodyPr vert="horz" lIns="91440" tIns="45720" rIns="91440" bIns="45720" rtlCol="0" anchor="ctr">
            <a:normAutofit/>
          </a:bodyPr>
          <a:lstStyle/>
          <a:p>
            <a:pPr>
              <a:spcAft>
                <a:spcPts val="600"/>
              </a:spcAft>
            </a:pPr>
            <a:fld id="{F02D5962-6A42-4E2C-AB06-D6161C173A88}" type="slidenum">
              <a:rPr lang="en-US" smtClean="0"/>
              <a:pPr>
                <a:spcAft>
                  <a:spcPts val="600"/>
                </a:spcAft>
              </a:pPr>
              <a:t>34</a:t>
            </a:fld>
            <a:endParaRPr lang="en-US"/>
          </a:p>
        </p:txBody>
      </p:sp>
    </p:spTree>
    <p:extLst>
      <p:ext uri="{BB962C8B-B14F-4D97-AF65-F5344CB8AC3E}">
        <p14:creationId xmlns:p14="http://schemas.microsoft.com/office/powerpoint/2010/main" val="4272664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A9CC3B-AF11-4F1F-9154-D38D8EA9B51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New Metrics</a:t>
            </a:r>
          </a:p>
        </p:txBody>
      </p:sp>
      <p:cxnSp>
        <p:nvCxnSpPr>
          <p:cNvPr id="29"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E964B2D-7D99-49D6-B830-B4EA79A17754}"/>
              </a:ext>
            </a:extLst>
          </p:cNvPr>
          <p:cNvPicPr>
            <a:picLocks noChangeAspect="1"/>
          </p:cNvPicPr>
          <p:nvPr/>
        </p:nvPicPr>
        <p:blipFill>
          <a:blip r:embed="rId3"/>
          <a:stretch>
            <a:fillRect/>
          </a:stretch>
        </p:blipFill>
        <p:spPr>
          <a:xfrm>
            <a:off x="2349720" y="2509911"/>
            <a:ext cx="7437460" cy="3997637"/>
          </a:xfrm>
          <a:prstGeom prst="rect">
            <a:avLst/>
          </a:prstGeom>
        </p:spPr>
      </p:pic>
      <p:sp>
        <p:nvSpPr>
          <p:cNvPr id="3" name="Slide Number Placeholder 2">
            <a:extLst>
              <a:ext uri="{FF2B5EF4-FFF2-40B4-BE49-F238E27FC236}">
                <a16:creationId xmlns:a16="http://schemas.microsoft.com/office/drawing/2014/main" id="{A7CC45C1-BFA8-4223-A7BB-079B625F7DF5}"/>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F02D5962-6A42-4E2C-AB06-D6161C173A88}" type="slidenum">
              <a:rPr kumimoji="0" lang="en-US" b="0" i="0" u="none" strike="noStrike" cap="none" spc="0" normalizeH="0" baseline="0" noProof="0">
                <a:ln>
                  <a:noFill/>
                </a:ln>
                <a:solidFill>
                  <a:srgbClr val="898989"/>
                </a:solidFill>
                <a:effectLst/>
                <a:uLnTx/>
                <a:uFillTx/>
              </a:rPr>
              <a:pPr marR="0" lvl="0" indent="0" fontAlgn="auto">
                <a:spcBef>
                  <a:spcPts val="0"/>
                </a:spcBef>
                <a:spcAft>
                  <a:spcPts val="600"/>
                </a:spcAft>
                <a:buClrTx/>
                <a:buSzTx/>
                <a:buFontTx/>
                <a:buNone/>
                <a:tabLst/>
                <a:defRPr/>
              </a:pPr>
              <a:t>35</a:t>
            </a:fld>
            <a:endParaRPr kumimoji="0" lang="en-US" b="0" i="0" u="none" strike="noStrike" cap="none" spc="0" normalizeH="0" baseline="0" noProof="0">
              <a:ln>
                <a:noFill/>
              </a:ln>
              <a:solidFill>
                <a:srgbClr val="898989"/>
              </a:solidFill>
              <a:effectLst/>
              <a:uLnTx/>
              <a:uFillTx/>
            </a:endParaRPr>
          </a:p>
        </p:txBody>
      </p:sp>
    </p:spTree>
    <p:extLst>
      <p:ext uri="{BB962C8B-B14F-4D97-AF65-F5344CB8AC3E}">
        <p14:creationId xmlns:p14="http://schemas.microsoft.com/office/powerpoint/2010/main" val="3130768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B50FA-555E-40B8-9416-378573C5228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Initial Results</a:t>
            </a:r>
          </a:p>
        </p:txBody>
      </p:sp>
      <p:cxnSp>
        <p:nvCxnSpPr>
          <p:cNvPr id="23"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0A3CB92-DBD3-485C-BE41-37A6A1FC3885}"/>
              </a:ext>
            </a:extLst>
          </p:cNvPr>
          <p:cNvPicPr>
            <a:picLocks noChangeAspect="1"/>
          </p:cNvPicPr>
          <p:nvPr/>
        </p:nvPicPr>
        <p:blipFill>
          <a:blip r:embed="rId3"/>
          <a:stretch>
            <a:fillRect/>
          </a:stretch>
        </p:blipFill>
        <p:spPr>
          <a:xfrm>
            <a:off x="1082854" y="2426818"/>
            <a:ext cx="3953342" cy="3997637"/>
          </a:xfrm>
          <a:prstGeom prst="rect">
            <a:avLst/>
          </a:prstGeom>
        </p:spPr>
      </p:pic>
      <p:cxnSp>
        <p:nvCxnSpPr>
          <p:cNvPr id="24"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26963EB-DE7A-40F2-AFA6-16F0812B8202}"/>
              </a:ext>
            </a:extLst>
          </p:cNvPr>
          <p:cNvPicPr>
            <a:picLocks noChangeAspect="1"/>
          </p:cNvPicPr>
          <p:nvPr/>
        </p:nvPicPr>
        <p:blipFill>
          <a:blip r:embed="rId4"/>
          <a:stretch>
            <a:fillRect/>
          </a:stretch>
        </p:blipFill>
        <p:spPr>
          <a:xfrm>
            <a:off x="6903096" y="2426818"/>
            <a:ext cx="4539870" cy="3997637"/>
          </a:xfrm>
          <a:prstGeom prst="rect">
            <a:avLst/>
          </a:prstGeom>
        </p:spPr>
      </p:pic>
      <p:sp>
        <p:nvSpPr>
          <p:cNvPr id="3" name="Slide Number Placeholder 2">
            <a:extLst>
              <a:ext uri="{FF2B5EF4-FFF2-40B4-BE49-F238E27FC236}">
                <a16:creationId xmlns:a16="http://schemas.microsoft.com/office/drawing/2014/main" id="{8A906185-3C2F-4CA8-AF82-DC65D572C86B}"/>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F02D5962-6A42-4E2C-AB06-D6161C173A88}" type="slidenum">
              <a:rPr lang="en-US">
                <a:solidFill>
                  <a:srgbClr val="898989"/>
                </a:solidFill>
              </a:rPr>
              <a:pPr>
                <a:spcAft>
                  <a:spcPts val="600"/>
                </a:spcAft>
              </a:pPr>
              <a:t>36</a:t>
            </a:fld>
            <a:endParaRPr lang="en-US">
              <a:solidFill>
                <a:srgbClr val="898989"/>
              </a:solidFill>
            </a:endParaRPr>
          </a:p>
        </p:txBody>
      </p:sp>
    </p:spTree>
    <p:extLst>
      <p:ext uri="{BB962C8B-B14F-4D97-AF65-F5344CB8AC3E}">
        <p14:creationId xmlns:p14="http://schemas.microsoft.com/office/powerpoint/2010/main" val="450043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8B50FA-555E-40B8-9416-378573C5228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Initial Results</a:t>
            </a:r>
          </a:p>
        </p:txBody>
      </p:sp>
      <p:cxnSp>
        <p:nvCxnSpPr>
          <p:cNvPr id="22"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ADCD25E-8DCD-4D2B-AB58-6F3DED52C89E}"/>
              </a:ext>
            </a:extLst>
          </p:cNvPr>
          <p:cNvPicPr>
            <a:picLocks noChangeAspect="1"/>
          </p:cNvPicPr>
          <p:nvPr/>
        </p:nvPicPr>
        <p:blipFill>
          <a:blip r:embed="rId3"/>
          <a:stretch>
            <a:fillRect/>
          </a:stretch>
        </p:blipFill>
        <p:spPr>
          <a:xfrm>
            <a:off x="1352175" y="2336593"/>
            <a:ext cx="9816877" cy="4196714"/>
          </a:xfrm>
          <a:prstGeom prst="rect">
            <a:avLst/>
          </a:prstGeom>
        </p:spPr>
      </p:pic>
      <p:sp>
        <p:nvSpPr>
          <p:cNvPr id="3" name="Slide Number Placeholder 2">
            <a:extLst>
              <a:ext uri="{FF2B5EF4-FFF2-40B4-BE49-F238E27FC236}">
                <a16:creationId xmlns:a16="http://schemas.microsoft.com/office/drawing/2014/main" id="{295CA0EA-2E64-43F7-9FDF-8C5699FB92F9}"/>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F02D5962-6A42-4E2C-AB06-D6161C173A88}" type="slidenum">
              <a:rPr kumimoji="0" lang="en-US" b="0" i="0" u="none" strike="noStrike" cap="none" spc="0" normalizeH="0" baseline="0" noProof="0">
                <a:ln>
                  <a:noFill/>
                </a:ln>
                <a:solidFill>
                  <a:srgbClr val="898989"/>
                </a:solidFill>
                <a:effectLst/>
                <a:uLnTx/>
                <a:uFillTx/>
              </a:rPr>
              <a:pPr marR="0" lvl="0" indent="0" fontAlgn="auto">
                <a:spcBef>
                  <a:spcPts val="0"/>
                </a:spcBef>
                <a:spcAft>
                  <a:spcPts val="600"/>
                </a:spcAft>
                <a:buClrTx/>
                <a:buSzTx/>
                <a:buFontTx/>
                <a:buNone/>
                <a:tabLst/>
                <a:defRPr/>
              </a:pPr>
              <a:t>37</a:t>
            </a:fld>
            <a:endParaRPr kumimoji="0" lang="en-US" b="0" i="0" u="none" strike="noStrike" cap="none" spc="0" normalizeH="0" baseline="0" noProof="0" dirty="0">
              <a:ln>
                <a:noFill/>
              </a:ln>
              <a:solidFill>
                <a:srgbClr val="898989"/>
              </a:solidFill>
              <a:effectLst/>
              <a:uLnTx/>
              <a:uFillTx/>
            </a:endParaRPr>
          </a:p>
        </p:txBody>
      </p:sp>
    </p:spTree>
    <p:extLst>
      <p:ext uri="{BB962C8B-B14F-4D97-AF65-F5344CB8AC3E}">
        <p14:creationId xmlns:p14="http://schemas.microsoft.com/office/powerpoint/2010/main" val="1697267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4">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00FEAD-7AF4-47D0-9FE0-D66CEEAF32CC}"/>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Synthetic Data</a:t>
            </a:r>
          </a:p>
        </p:txBody>
      </p:sp>
      <p:cxnSp>
        <p:nvCxnSpPr>
          <p:cNvPr id="33" name="Straight Connector 36">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D7ADED0-E8EF-43CE-AF86-DA4B5B10A0FC}"/>
              </a:ext>
            </a:extLst>
          </p:cNvPr>
          <p:cNvPicPr>
            <a:picLocks noChangeAspect="1"/>
          </p:cNvPicPr>
          <p:nvPr/>
        </p:nvPicPr>
        <p:blipFill>
          <a:blip r:embed="rId3"/>
          <a:stretch>
            <a:fillRect/>
          </a:stretch>
        </p:blipFill>
        <p:spPr>
          <a:xfrm>
            <a:off x="5375635" y="492573"/>
            <a:ext cx="6109918" cy="5880796"/>
          </a:xfrm>
          <a:prstGeom prst="rect">
            <a:avLst/>
          </a:prstGeom>
        </p:spPr>
      </p:pic>
      <p:sp>
        <p:nvSpPr>
          <p:cNvPr id="3" name="Slide Number Placeholder 2">
            <a:extLst>
              <a:ext uri="{FF2B5EF4-FFF2-40B4-BE49-F238E27FC236}">
                <a16:creationId xmlns:a16="http://schemas.microsoft.com/office/drawing/2014/main" id="{9E18A55F-A2B7-43D6-AC6D-1F535B3810CE}"/>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02D5962-6A42-4E2C-AB06-D6161C173A88}" type="slidenum">
              <a:rPr kumimoji="0" lang="en-US" sz="1200" b="0" i="0" u="none" strike="noStrike" kern="1200" cap="none" spc="0" normalizeH="0" baseline="0" noProof="0">
                <a:ln>
                  <a:noFill/>
                </a:ln>
                <a:solidFill>
                  <a:schemeClr val="bg1">
                    <a:lumMod val="65000"/>
                  </a:scheme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38</a:t>
            </a:fld>
            <a:endParaRPr kumimoji="0" lang="en-US" sz="1200" b="0" i="0" u="none" strike="noStrike" kern="1200" cap="none" spc="0" normalizeH="0" baseline="0" noProof="0" dirty="0">
              <a:ln>
                <a:noFill/>
              </a:ln>
              <a:solidFill>
                <a:schemeClr val="bg1">
                  <a:lumMod val="6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96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45027-C569-48E6-8A8A-BE7AF54B1AF0}"/>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Results</a:t>
            </a:r>
          </a:p>
        </p:txBody>
      </p:sp>
      <p:cxnSp>
        <p:nvCxnSpPr>
          <p:cNvPr id="11"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447E692-C9D9-4DF1-81D0-423F0325B925}"/>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F02D5962-6A42-4E2C-AB06-D6161C173A88}" type="slidenum">
              <a:rPr lang="en-US">
                <a:solidFill>
                  <a:schemeClr val="bg1">
                    <a:lumMod val="65000"/>
                  </a:schemeClr>
                </a:solidFill>
              </a:rPr>
              <a:pPr>
                <a:spcAft>
                  <a:spcPts val="600"/>
                </a:spcAft>
              </a:pPr>
              <a:t>39</a:t>
            </a:fld>
            <a:endParaRPr lang="en-US" dirty="0">
              <a:solidFill>
                <a:schemeClr val="bg1">
                  <a:lumMod val="65000"/>
                </a:schemeClr>
              </a:solidFill>
            </a:endParaRPr>
          </a:p>
        </p:txBody>
      </p:sp>
      <p:graphicFrame>
        <p:nvGraphicFramePr>
          <p:cNvPr id="5" name="Table 4">
            <a:extLst>
              <a:ext uri="{FF2B5EF4-FFF2-40B4-BE49-F238E27FC236}">
                <a16:creationId xmlns:a16="http://schemas.microsoft.com/office/drawing/2014/main" id="{86B0A1A0-326A-4436-BE4C-5FF898CDDBAC}"/>
              </a:ext>
            </a:extLst>
          </p:cNvPr>
          <p:cNvGraphicFramePr>
            <a:graphicFrameLocks noChangeAspect="1"/>
          </p:cNvGraphicFramePr>
          <p:nvPr>
            <p:extLst>
              <p:ext uri="{D42A27DB-BD31-4B8C-83A1-F6EECF244321}">
                <p14:modId xmlns:p14="http://schemas.microsoft.com/office/powerpoint/2010/main" val="310941914"/>
              </p:ext>
            </p:extLst>
          </p:nvPr>
        </p:nvGraphicFramePr>
        <p:xfrm>
          <a:off x="5153822" y="575633"/>
          <a:ext cx="6553546" cy="5714683"/>
        </p:xfrm>
        <a:graphic>
          <a:graphicData uri="http://schemas.openxmlformats.org/drawingml/2006/table">
            <a:tbl>
              <a:tblPr firstRow="1" firstCol="1" bandRow="1">
                <a:tableStyleId>{3B4B98B0-60AC-42C2-AFA5-B58CD77FA1E5}</a:tableStyleId>
              </a:tblPr>
              <a:tblGrid>
                <a:gridCol w="1677930">
                  <a:extLst>
                    <a:ext uri="{9D8B030D-6E8A-4147-A177-3AD203B41FA5}">
                      <a16:colId xmlns:a16="http://schemas.microsoft.com/office/drawing/2014/main" val="3718630796"/>
                    </a:ext>
                  </a:extLst>
                </a:gridCol>
                <a:gridCol w="1218904">
                  <a:extLst>
                    <a:ext uri="{9D8B030D-6E8A-4147-A177-3AD203B41FA5}">
                      <a16:colId xmlns:a16="http://schemas.microsoft.com/office/drawing/2014/main" val="3076956635"/>
                    </a:ext>
                  </a:extLst>
                </a:gridCol>
                <a:gridCol w="1218904">
                  <a:extLst>
                    <a:ext uri="{9D8B030D-6E8A-4147-A177-3AD203B41FA5}">
                      <a16:colId xmlns:a16="http://schemas.microsoft.com/office/drawing/2014/main" val="1262411058"/>
                    </a:ext>
                  </a:extLst>
                </a:gridCol>
                <a:gridCol w="1218904">
                  <a:extLst>
                    <a:ext uri="{9D8B030D-6E8A-4147-A177-3AD203B41FA5}">
                      <a16:colId xmlns:a16="http://schemas.microsoft.com/office/drawing/2014/main" val="3698361917"/>
                    </a:ext>
                  </a:extLst>
                </a:gridCol>
                <a:gridCol w="1218904">
                  <a:extLst>
                    <a:ext uri="{9D8B030D-6E8A-4147-A177-3AD203B41FA5}">
                      <a16:colId xmlns:a16="http://schemas.microsoft.com/office/drawing/2014/main" val="1884515582"/>
                    </a:ext>
                  </a:extLst>
                </a:gridCol>
              </a:tblGrid>
              <a:tr h="582859">
                <a:tc rowSpan="2">
                  <a:txBody>
                    <a:bodyPr/>
                    <a:lstStyle/>
                    <a:p>
                      <a:pPr marL="0" marR="0" algn="l" fontAlgn="ctr">
                        <a:lnSpc>
                          <a:spcPct val="115000"/>
                        </a:lnSpc>
                        <a:spcBef>
                          <a:spcPts val="0"/>
                        </a:spcBef>
                        <a:spcAft>
                          <a:spcPts val="0"/>
                        </a:spcAft>
                      </a:pPr>
                      <a:r>
                        <a:rPr lang="en-US" sz="1500" b="1" u="none" strike="noStrike">
                          <a:solidFill>
                            <a:srgbClr val="000000"/>
                          </a:solidFill>
                          <a:effectLst/>
                        </a:rPr>
                        <a:t> </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1" u="none" strike="noStrike">
                          <a:solidFill>
                            <a:srgbClr val="000000"/>
                          </a:solidFill>
                          <a:effectLst/>
                        </a:rPr>
                        <a:t>SegNet</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1" u="none" strike="noStrike">
                          <a:solidFill>
                            <a:srgbClr val="000000"/>
                          </a:solidFill>
                          <a:effectLst/>
                        </a:rPr>
                        <a:t>SegNet + EDGE</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1" u="none" strike="noStrike">
                          <a:solidFill>
                            <a:srgbClr val="000000"/>
                          </a:solidFill>
                          <a:effectLst/>
                        </a:rPr>
                        <a:t>SegNet</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1" u="none" strike="noStrike">
                          <a:solidFill>
                            <a:srgbClr val="000000"/>
                          </a:solidFill>
                          <a:effectLst/>
                        </a:rPr>
                        <a:t>SegNet + EDGE</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2190214615"/>
                  </a:ext>
                </a:extLst>
              </a:tr>
              <a:tr h="320739">
                <a:tc vMerge="1">
                  <a:txBody>
                    <a:bodyPr/>
                    <a:lstStyle/>
                    <a:p>
                      <a:endParaRPr lang="en-US"/>
                    </a:p>
                  </a:txBody>
                  <a:tcPr/>
                </a:tc>
                <a:tc>
                  <a:txBody>
                    <a:bodyPr/>
                    <a:lstStyle/>
                    <a:p>
                      <a:pPr marL="0" marR="0" algn="l" fontAlgn="ctr">
                        <a:lnSpc>
                          <a:spcPct val="115000"/>
                        </a:lnSpc>
                        <a:spcBef>
                          <a:spcPts val="0"/>
                        </a:spcBef>
                        <a:spcAft>
                          <a:spcPts val="0"/>
                        </a:spcAft>
                      </a:pPr>
                      <a:r>
                        <a:rPr lang="en-US" sz="1500" b="1" u="none" strike="noStrike">
                          <a:solidFill>
                            <a:srgbClr val="000000"/>
                          </a:solidFill>
                          <a:effectLst/>
                        </a:rPr>
                        <a:t>(Val Set)</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1" u="none" strike="noStrike">
                          <a:solidFill>
                            <a:srgbClr val="000000"/>
                          </a:solidFill>
                          <a:effectLst/>
                        </a:rPr>
                        <a:t>(Val Set)</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1" u="none" strike="noStrike">
                          <a:solidFill>
                            <a:srgbClr val="000000"/>
                          </a:solidFill>
                          <a:effectLst/>
                        </a:rPr>
                        <a:t>(Test Set)</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1" u="none" strike="noStrike">
                          <a:solidFill>
                            <a:srgbClr val="000000"/>
                          </a:solidFill>
                          <a:effectLst/>
                        </a:rPr>
                        <a:t>(Test Set)</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1540003681"/>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Loss</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0.2742</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0.3889</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0.2607</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0.3341</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4151249510"/>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Accuracy</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93.2704</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91.9911</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91.0738</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91.8879</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3955438704"/>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Background</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97.8084</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94.6816</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95.7375</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94.2119</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1289573045"/>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Basophil</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14.538</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13.2722</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8.9027</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2.7757</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787925839"/>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Eosinophil</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31.2126</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26.8891</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43.2296</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32.594</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3035174089"/>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Erythrophil</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8.7142</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16.1332</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5.0236</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14.6106</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4120003317"/>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IG</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9.4065</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30.2469</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9.3827</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17.7288</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2012470434"/>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Lymphocyte</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14.7109</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23.7224</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9.3666</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17.7288</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792682204"/>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Monocyte</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25.7398</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33.9071</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23.3619</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31.7164</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2697252273"/>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Neutrophil</a:t>
                      </a:r>
                      <a:endParaRPr lang="en-US" sz="2500" b="0" i="0" u="none" strike="noStrike">
                        <a:effectLst/>
                        <a:latin typeface="Arial" panose="020B0604020202020204" pitchFamily="34" charset="0"/>
                      </a:endParaRPr>
                    </a:p>
                  </a:txBody>
                  <a:tcPr marL="93839" marR="93839" marT="13033" marB="0" anchor="ctr">
                    <a:solidFill>
                      <a:srgbClr val="7030A0">
                        <a:alpha val="20000"/>
                      </a:srgb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26.04875</a:t>
                      </a:r>
                      <a:endParaRPr lang="en-US" sz="2500" b="0" i="0" u="none" strike="noStrike">
                        <a:effectLst/>
                        <a:latin typeface="Arial" panose="020B0604020202020204" pitchFamily="34" charset="0"/>
                      </a:endParaRPr>
                    </a:p>
                  </a:txBody>
                  <a:tcPr marL="93839" marR="93839" marT="13033" marB="0" anchor="ctr">
                    <a:solidFill>
                      <a:srgbClr val="7030A0">
                        <a:alpha val="20000"/>
                      </a:srgb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71.4724</a:t>
                      </a:r>
                      <a:endParaRPr lang="en-US" sz="2500" b="0" i="0" u="none" strike="noStrike">
                        <a:effectLst/>
                        <a:latin typeface="Arial" panose="020B0604020202020204" pitchFamily="34" charset="0"/>
                      </a:endParaRPr>
                    </a:p>
                  </a:txBody>
                  <a:tcPr marL="93839" marR="93839" marT="13033" marB="0" anchor="ctr">
                    <a:solidFill>
                      <a:srgbClr val="7030A0">
                        <a:alpha val="20000"/>
                      </a:srgb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13.8273</a:t>
                      </a:r>
                      <a:endParaRPr lang="en-US" sz="2500" b="0" i="0" u="none" strike="noStrike">
                        <a:effectLst/>
                        <a:latin typeface="Arial" panose="020B0604020202020204" pitchFamily="34" charset="0"/>
                      </a:endParaRPr>
                    </a:p>
                  </a:txBody>
                  <a:tcPr marL="93839" marR="93839" marT="13033" marB="0" anchor="ctr">
                    <a:solidFill>
                      <a:srgbClr val="7030A0">
                        <a:alpha val="20000"/>
                      </a:srgb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44.5503</a:t>
                      </a:r>
                      <a:endParaRPr lang="en-US" sz="2500" b="0" i="0" u="none" strike="noStrike">
                        <a:effectLst/>
                        <a:latin typeface="Arial" panose="020B0604020202020204" pitchFamily="34" charset="0"/>
                      </a:endParaRPr>
                    </a:p>
                  </a:txBody>
                  <a:tcPr marL="93839" marR="93839" marT="13033" marB="0" anchor="ctr">
                    <a:solidFill>
                      <a:srgbClr val="7030A0">
                        <a:alpha val="20000"/>
                      </a:srgbClr>
                    </a:solidFill>
                  </a:tcPr>
                </a:tc>
                <a:extLst>
                  <a:ext uri="{0D108BD9-81ED-4DB2-BD59-A6C34878D82A}">
                    <a16:rowId xmlns:a16="http://schemas.microsoft.com/office/drawing/2014/main" val="1704294239"/>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Platelet</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19.5127</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20.8977</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0.7278</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0" u="none" strike="noStrike">
                          <a:solidFill>
                            <a:srgbClr val="000000"/>
                          </a:solidFill>
                          <a:effectLst/>
                        </a:rPr>
                        <a:t>15.2304</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530548965"/>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RBC</a:t>
                      </a:r>
                      <a:endParaRPr lang="en-US" sz="2500" b="0" i="0" u="none" strike="noStrike">
                        <a:effectLst/>
                        <a:latin typeface="Arial" panose="020B0604020202020204" pitchFamily="34" charset="0"/>
                      </a:endParaRPr>
                    </a:p>
                  </a:txBody>
                  <a:tcPr marL="93839" marR="93839" marT="13033" marB="0" anchor="ctr">
                    <a:solidFill>
                      <a:schemeClr val="accent2">
                        <a:lumMod val="40000"/>
                        <a:lumOff val="60000"/>
                      </a:scheme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0.3531</a:t>
                      </a:r>
                      <a:endParaRPr lang="en-US" sz="2500" b="0" i="0" u="none" strike="noStrike">
                        <a:effectLst/>
                        <a:latin typeface="Arial" panose="020B0604020202020204" pitchFamily="34" charset="0"/>
                      </a:endParaRPr>
                    </a:p>
                  </a:txBody>
                  <a:tcPr marL="93839" marR="93839" marT="13033" marB="0" anchor="ctr">
                    <a:solidFill>
                      <a:schemeClr val="accent2">
                        <a:lumMod val="40000"/>
                        <a:lumOff val="60000"/>
                      </a:scheme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0.0955</a:t>
                      </a:r>
                      <a:endParaRPr lang="en-US" sz="2500" b="0" i="0" u="none" strike="noStrike">
                        <a:effectLst/>
                        <a:latin typeface="Arial" panose="020B0604020202020204" pitchFamily="34" charset="0"/>
                      </a:endParaRPr>
                    </a:p>
                  </a:txBody>
                  <a:tcPr marL="93839" marR="93839" marT="13033" marB="0" anchor="ctr">
                    <a:solidFill>
                      <a:schemeClr val="accent2">
                        <a:lumMod val="40000"/>
                        <a:lumOff val="60000"/>
                      </a:scheme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0.4349</a:t>
                      </a:r>
                      <a:endParaRPr lang="en-US" sz="2500" b="0" i="0" u="none" strike="noStrike">
                        <a:effectLst/>
                        <a:latin typeface="Arial" panose="020B0604020202020204" pitchFamily="34" charset="0"/>
                      </a:endParaRPr>
                    </a:p>
                  </a:txBody>
                  <a:tcPr marL="93839" marR="93839" marT="13033" marB="0" anchor="ctr">
                    <a:solidFill>
                      <a:schemeClr val="accent2">
                        <a:lumMod val="40000"/>
                        <a:lumOff val="60000"/>
                      </a:scheme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0.0475</a:t>
                      </a:r>
                      <a:endParaRPr lang="en-US" sz="2500" b="0" i="0" u="none" strike="noStrike">
                        <a:effectLst/>
                        <a:latin typeface="Arial" panose="020B0604020202020204" pitchFamily="34" charset="0"/>
                      </a:endParaRPr>
                    </a:p>
                  </a:txBody>
                  <a:tcPr marL="93839" marR="93839" marT="13033" marB="0" anchor="ctr">
                    <a:solidFill>
                      <a:schemeClr val="accent2">
                        <a:lumMod val="40000"/>
                        <a:lumOff val="60000"/>
                      </a:schemeClr>
                    </a:solidFill>
                  </a:tcPr>
                </a:tc>
                <a:extLst>
                  <a:ext uri="{0D108BD9-81ED-4DB2-BD59-A6C34878D82A}">
                    <a16:rowId xmlns:a16="http://schemas.microsoft.com/office/drawing/2014/main" val="385754955"/>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RBC_ol</a:t>
                      </a:r>
                      <a:endParaRPr lang="en-US" sz="2500" b="0" i="0" u="none" strike="noStrike">
                        <a:effectLst/>
                        <a:latin typeface="Arial" panose="020B0604020202020204" pitchFamily="34" charset="0"/>
                      </a:endParaRPr>
                    </a:p>
                  </a:txBody>
                  <a:tcPr marL="93839" marR="93839" marT="13033" marB="0" anchor="ctr">
                    <a:solidFill>
                      <a:schemeClr val="accent2">
                        <a:lumMod val="40000"/>
                        <a:lumOff val="60000"/>
                      </a:scheme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0.5145</a:t>
                      </a:r>
                      <a:endParaRPr lang="en-US" sz="2500" b="0" i="0" u="none" strike="noStrike">
                        <a:effectLst/>
                        <a:latin typeface="Arial" panose="020B0604020202020204" pitchFamily="34" charset="0"/>
                      </a:endParaRPr>
                    </a:p>
                  </a:txBody>
                  <a:tcPr marL="93839" marR="93839" marT="13033" marB="0" anchor="ctr">
                    <a:solidFill>
                      <a:schemeClr val="accent2">
                        <a:lumMod val="40000"/>
                        <a:lumOff val="60000"/>
                      </a:scheme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0.176</a:t>
                      </a:r>
                      <a:endParaRPr lang="en-US" sz="2500" b="0" i="0" u="none" strike="noStrike">
                        <a:effectLst/>
                        <a:latin typeface="Arial" panose="020B0604020202020204" pitchFamily="34" charset="0"/>
                      </a:endParaRPr>
                    </a:p>
                  </a:txBody>
                  <a:tcPr marL="93839" marR="93839" marT="13033" marB="0" anchor="ctr">
                    <a:solidFill>
                      <a:schemeClr val="accent2">
                        <a:lumMod val="40000"/>
                        <a:lumOff val="60000"/>
                      </a:scheme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1.3301</a:t>
                      </a:r>
                      <a:endParaRPr lang="en-US" sz="2500" b="0" i="0" u="none" strike="noStrike">
                        <a:effectLst/>
                        <a:latin typeface="Arial" panose="020B0604020202020204" pitchFamily="34" charset="0"/>
                      </a:endParaRPr>
                    </a:p>
                  </a:txBody>
                  <a:tcPr marL="93839" marR="93839" marT="13033" marB="0" anchor="ctr">
                    <a:solidFill>
                      <a:schemeClr val="accent2">
                        <a:lumMod val="40000"/>
                        <a:lumOff val="60000"/>
                      </a:schemeClr>
                    </a:solidFill>
                  </a:tcPr>
                </a:tc>
                <a:tc>
                  <a:txBody>
                    <a:bodyPr/>
                    <a:lstStyle/>
                    <a:p>
                      <a:pPr marL="0" marR="0" algn="l" fontAlgn="ctr">
                        <a:lnSpc>
                          <a:spcPct val="115000"/>
                        </a:lnSpc>
                        <a:spcBef>
                          <a:spcPts val="0"/>
                        </a:spcBef>
                        <a:spcAft>
                          <a:spcPts val="0"/>
                        </a:spcAft>
                      </a:pPr>
                      <a:r>
                        <a:rPr lang="en-US" sz="1500" b="0" u="none" strike="noStrike">
                          <a:solidFill>
                            <a:srgbClr val="000000"/>
                          </a:solidFill>
                          <a:effectLst/>
                        </a:rPr>
                        <a:t>0.0791</a:t>
                      </a:r>
                      <a:endParaRPr lang="en-US" sz="2500" b="0" i="0" u="none" strike="noStrike">
                        <a:effectLst/>
                        <a:latin typeface="Arial" panose="020B0604020202020204" pitchFamily="34" charset="0"/>
                      </a:endParaRPr>
                    </a:p>
                  </a:txBody>
                  <a:tcPr marL="93839" marR="93839" marT="13033" marB="0" anchor="ctr">
                    <a:solidFill>
                      <a:schemeClr val="accent2">
                        <a:lumMod val="40000"/>
                        <a:lumOff val="60000"/>
                      </a:schemeClr>
                    </a:solidFill>
                  </a:tcPr>
                </a:tc>
                <a:extLst>
                  <a:ext uri="{0D108BD9-81ED-4DB2-BD59-A6C34878D82A}">
                    <a16:rowId xmlns:a16="http://schemas.microsoft.com/office/drawing/2014/main" val="1022022632"/>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IoUm</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1" u="none" strike="noStrike">
                          <a:solidFill>
                            <a:srgbClr val="000000"/>
                          </a:solidFill>
                          <a:effectLst/>
                        </a:rPr>
                        <a:t>22.5963</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1" u="none" strike="noStrike">
                          <a:solidFill>
                            <a:srgbClr val="000000"/>
                          </a:solidFill>
                          <a:effectLst/>
                        </a:rPr>
                        <a:t>30.1358</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1" u="none" strike="noStrike">
                          <a:solidFill>
                            <a:srgbClr val="000000"/>
                          </a:solidFill>
                          <a:effectLst/>
                        </a:rPr>
                        <a:t>18.4702</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ctr">
                        <a:lnSpc>
                          <a:spcPct val="115000"/>
                        </a:lnSpc>
                        <a:spcBef>
                          <a:spcPts val="0"/>
                        </a:spcBef>
                        <a:spcAft>
                          <a:spcPts val="0"/>
                        </a:spcAft>
                      </a:pPr>
                      <a:r>
                        <a:rPr lang="en-US" sz="1500" b="1" u="none" strike="noStrike">
                          <a:solidFill>
                            <a:srgbClr val="000000"/>
                          </a:solidFill>
                          <a:effectLst/>
                        </a:rPr>
                        <a:t>24.3367</a:t>
                      </a:r>
                      <a:endParaRPr lang="en-US" sz="2500" b="0" i="0" u="none" strike="noStrike">
                        <a:effectLst/>
                        <a:latin typeface="Arial" panose="020B0604020202020204" pitchFamily="34" charset="0"/>
                      </a:endParaRPr>
                    </a:p>
                  </a:txBody>
                  <a:tcPr marL="93839" marR="93839" marT="13033" marB="0" anchor="ctr"/>
                </a:tc>
                <a:extLst>
                  <a:ext uri="{0D108BD9-81ED-4DB2-BD59-A6C34878D82A}">
                    <a16:rowId xmlns:a16="http://schemas.microsoft.com/office/drawing/2014/main" val="3088413341"/>
                  </a:ext>
                </a:extLst>
              </a:tr>
              <a:tr h="320739">
                <a:tc>
                  <a:txBody>
                    <a:bodyPr/>
                    <a:lstStyle/>
                    <a:p>
                      <a:pPr marL="0" marR="0" algn="l" fontAlgn="ctr">
                        <a:lnSpc>
                          <a:spcPct val="115000"/>
                        </a:lnSpc>
                        <a:spcBef>
                          <a:spcPts val="0"/>
                        </a:spcBef>
                        <a:spcAft>
                          <a:spcPts val="0"/>
                        </a:spcAft>
                      </a:pPr>
                      <a:r>
                        <a:rPr lang="en-US" sz="1500" b="1" u="none" strike="noStrike">
                          <a:solidFill>
                            <a:srgbClr val="000000"/>
                          </a:solidFill>
                          <a:effectLst/>
                        </a:rPr>
                        <a:t>Adjusted Mean</a:t>
                      </a:r>
                      <a:endParaRPr lang="en-US" sz="2500" b="0" i="0" u="none" strike="noStrike">
                        <a:effectLst/>
                        <a:latin typeface="Arial" panose="020B0604020202020204" pitchFamily="34" charset="0"/>
                      </a:endParaRPr>
                    </a:p>
                  </a:txBody>
                  <a:tcPr marL="93839" marR="93839" marT="13033" marB="0" anchor="ctr"/>
                </a:tc>
                <a:tc>
                  <a:txBody>
                    <a:bodyPr/>
                    <a:lstStyle/>
                    <a:p>
                      <a:pPr marL="0" marR="0" algn="l" fontAlgn="b">
                        <a:lnSpc>
                          <a:spcPct val="115000"/>
                        </a:lnSpc>
                        <a:spcBef>
                          <a:spcPts val="0"/>
                        </a:spcBef>
                        <a:spcAft>
                          <a:spcPts val="0"/>
                        </a:spcAft>
                      </a:pPr>
                      <a:r>
                        <a:rPr lang="en-US" sz="1500" b="0" u="none" strike="noStrike">
                          <a:solidFill>
                            <a:srgbClr val="000000"/>
                          </a:solidFill>
                          <a:effectLst/>
                        </a:rPr>
                        <a:t>27.521317</a:t>
                      </a:r>
                      <a:endParaRPr lang="en-US" sz="2500" b="0" i="0" u="none" strike="noStrike">
                        <a:effectLst/>
                        <a:latin typeface="Arial" panose="020B0604020202020204" pitchFamily="34" charset="0"/>
                      </a:endParaRPr>
                    </a:p>
                  </a:txBody>
                  <a:tcPr marL="93839" marR="93839" marT="13033" marB="0" anchor="b"/>
                </a:tc>
                <a:tc>
                  <a:txBody>
                    <a:bodyPr/>
                    <a:lstStyle/>
                    <a:p>
                      <a:pPr marL="0" marR="0" algn="l" fontAlgn="b">
                        <a:lnSpc>
                          <a:spcPct val="115000"/>
                        </a:lnSpc>
                        <a:spcBef>
                          <a:spcPts val="0"/>
                        </a:spcBef>
                        <a:spcAft>
                          <a:spcPts val="0"/>
                        </a:spcAft>
                      </a:pPr>
                      <a:r>
                        <a:rPr lang="en-US" sz="1500" b="0" u="none" strike="noStrike">
                          <a:solidFill>
                            <a:srgbClr val="000000"/>
                          </a:solidFill>
                          <a:effectLst/>
                        </a:rPr>
                        <a:t>36.802511</a:t>
                      </a:r>
                      <a:endParaRPr lang="en-US" sz="2500" b="0" i="0" u="none" strike="noStrike">
                        <a:effectLst/>
                        <a:latin typeface="Arial" panose="020B0604020202020204" pitchFamily="34" charset="0"/>
                      </a:endParaRPr>
                    </a:p>
                  </a:txBody>
                  <a:tcPr marL="93839" marR="93839" marT="13033" marB="0" anchor="b"/>
                </a:tc>
                <a:tc>
                  <a:txBody>
                    <a:bodyPr/>
                    <a:lstStyle/>
                    <a:p>
                      <a:pPr marL="0" marR="0" algn="l" fontAlgn="b">
                        <a:lnSpc>
                          <a:spcPct val="115000"/>
                        </a:lnSpc>
                        <a:spcBef>
                          <a:spcPts val="0"/>
                        </a:spcBef>
                        <a:spcAft>
                          <a:spcPts val="0"/>
                        </a:spcAft>
                      </a:pPr>
                      <a:r>
                        <a:rPr lang="en-US" sz="1500" b="0" u="none" strike="noStrike">
                          <a:solidFill>
                            <a:srgbClr val="000000"/>
                          </a:solidFill>
                          <a:effectLst/>
                        </a:rPr>
                        <a:t>23.284411</a:t>
                      </a:r>
                      <a:endParaRPr lang="en-US" sz="2500" b="0" i="0" u="none" strike="noStrike">
                        <a:effectLst/>
                        <a:latin typeface="Arial" panose="020B0604020202020204" pitchFamily="34" charset="0"/>
                      </a:endParaRPr>
                    </a:p>
                  </a:txBody>
                  <a:tcPr marL="93839" marR="93839" marT="13033" marB="0" anchor="b"/>
                </a:tc>
                <a:tc>
                  <a:txBody>
                    <a:bodyPr/>
                    <a:lstStyle/>
                    <a:p>
                      <a:pPr marL="0" marR="0" algn="l" fontAlgn="b">
                        <a:lnSpc>
                          <a:spcPct val="115000"/>
                        </a:lnSpc>
                        <a:spcBef>
                          <a:spcPts val="0"/>
                        </a:spcBef>
                        <a:spcAft>
                          <a:spcPts val="0"/>
                        </a:spcAft>
                      </a:pPr>
                      <a:r>
                        <a:rPr lang="en-US" sz="1500" b="0" u="none" strike="noStrike">
                          <a:solidFill>
                            <a:srgbClr val="000000"/>
                          </a:solidFill>
                          <a:effectLst/>
                        </a:rPr>
                        <a:t>30.127433</a:t>
                      </a:r>
                      <a:endParaRPr lang="en-US" sz="2500" b="0" i="0" u="none" strike="noStrike">
                        <a:effectLst/>
                        <a:latin typeface="Arial" panose="020B0604020202020204" pitchFamily="34" charset="0"/>
                      </a:endParaRPr>
                    </a:p>
                  </a:txBody>
                  <a:tcPr marL="93839" marR="93839" marT="13033" marB="0" anchor="b"/>
                </a:tc>
                <a:extLst>
                  <a:ext uri="{0D108BD9-81ED-4DB2-BD59-A6C34878D82A}">
                    <a16:rowId xmlns:a16="http://schemas.microsoft.com/office/drawing/2014/main" val="4105222698"/>
                  </a:ext>
                </a:extLst>
              </a:tr>
            </a:tbl>
          </a:graphicData>
        </a:graphic>
      </p:graphicFrame>
    </p:spTree>
    <p:extLst>
      <p:ext uri="{BB962C8B-B14F-4D97-AF65-F5344CB8AC3E}">
        <p14:creationId xmlns:p14="http://schemas.microsoft.com/office/powerpoint/2010/main" val="2239214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D584-327A-4307-BB01-6ABA5AFA1070}"/>
              </a:ext>
            </a:extLst>
          </p:cNvPr>
          <p:cNvSpPr>
            <a:spLocks noGrp="1"/>
          </p:cNvSpPr>
          <p:nvPr>
            <p:ph type="title"/>
          </p:nvPr>
        </p:nvSpPr>
        <p:spPr>
          <a:xfrm>
            <a:off x="838200" y="365125"/>
            <a:ext cx="10515600" cy="1057567"/>
          </a:xfrm>
          <a:solidFill>
            <a:schemeClr val="tx1">
              <a:lumMod val="75000"/>
              <a:lumOff val="25000"/>
            </a:schemeClr>
          </a:solidFill>
        </p:spPr>
        <p:txBody>
          <a:bodyPr/>
          <a:lstStyle/>
          <a:p>
            <a:pPr algn="ctr"/>
            <a:r>
              <a:rPr lang="en-US">
                <a:solidFill>
                  <a:schemeClr val="bg1"/>
                </a:solidFill>
              </a:rPr>
              <a:t>What does it all mean???</a:t>
            </a:r>
          </a:p>
        </p:txBody>
      </p:sp>
      <p:grpSp>
        <p:nvGrpSpPr>
          <p:cNvPr id="14" name="Group 13">
            <a:extLst>
              <a:ext uri="{FF2B5EF4-FFF2-40B4-BE49-F238E27FC236}">
                <a16:creationId xmlns:a16="http://schemas.microsoft.com/office/drawing/2014/main" id="{654B2A64-46F1-4E5C-BDA0-973006DF5162}"/>
              </a:ext>
            </a:extLst>
          </p:cNvPr>
          <p:cNvGrpSpPr/>
          <p:nvPr/>
        </p:nvGrpSpPr>
        <p:grpSpPr>
          <a:xfrm>
            <a:off x="3194283" y="2222672"/>
            <a:ext cx="5371920" cy="4437786"/>
            <a:chOff x="3194283" y="2222672"/>
            <a:chExt cx="5371920" cy="4437786"/>
          </a:xfrm>
        </p:grpSpPr>
        <p:sp>
          <p:nvSpPr>
            <p:cNvPr id="3" name="Oval 2">
              <a:extLst>
                <a:ext uri="{FF2B5EF4-FFF2-40B4-BE49-F238E27FC236}">
                  <a16:creationId xmlns:a16="http://schemas.microsoft.com/office/drawing/2014/main" id="{9D68ED49-0D35-4255-8069-BA0082BCF368}"/>
                </a:ext>
              </a:extLst>
            </p:cNvPr>
            <p:cNvSpPr/>
            <p:nvPr/>
          </p:nvSpPr>
          <p:spPr>
            <a:xfrm>
              <a:off x="4189412" y="2222672"/>
              <a:ext cx="4376791" cy="44377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0B07651-6A3A-445B-95D6-A3BC1C602E80}"/>
                </a:ext>
              </a:extLst>
            </p:cNvPr>
            <p:cNvSpPr/>
            <p:nvPr/>
          </p:nvSpPr>
          <p:spPr>
            <a:xfrm>
              <a:off x="4445668" y="2761954"/>
              <a:ext cx="3864280" cy="386487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CD32F3-D5FD-4F55-9306-BDB608B04417}"/>
                </a:ext>
              </a:extLst>
            </p:cNvPr>
            <p:cNvSpPr/>
            <p:nvPr/>
          </p:nvSpPr>
          <p:spPr>
            <a:xfrm>
              <a:off x="4752269" y="3650897"/>
              <a:ext cx="3153222" cy="30095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BBBB91-80D8-4075-A115-EA174B2D53D1}"/>
                </a:ext>
              </a:extLst>
            </p:cNvPr>
            <p:cNvSpPr/>
            <p:nvPr/>
          </p:nvSpPr>
          <p:spPr>
            <a:xfrm>
              <a:off x="5159981" y="4429874"/>
              <a:ext cx="2337799" cy="219695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40A32F9-2F3B-4726-B035-43861D81AA67}"/>
                </a:ext>
              </a:extLst>
            </p:cNvPr>
            <p:cNvSpPr/>
            <p:nvPr/>
          </p:nvSpPr>
          <p:spPr>
            <a:xfrm rot="1500662">
              <a:off x="3194283" y="5207380"/>
              <a:ext cx="3336026" cy="1306987"/>
            </a:xfrm>
            <a:prstGeom prst="ellipse">
              <a:avLst/>
            </a:prstGeom>
            <a:solidFill>
              <a:schemeClr val="accent1">
                <a:lumMod val="40000"/>
                <a:lumOff val="60000"/>
                <a:alpha val="50000"/>
              </a:schemeClr>
            </a:soli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181E3A-D9FF-4E5A-A893-22F67174D3E3}"/>
                </a:ext>
              </a:extLst>
            </p:cNvPr>
            <p:cNvSpPr txBox="1"/>
            <p:nvPr/>
          </p:nvSpPr>
          <p:spPr>
            <a:xfrm>
              <a:off x="6067430" y="2238733"/>
              <a:ext cx="522900" cy="523220"/>
            </a:xfrm>
            <a:prstGeom prst="rect">
              <a:avLst/>
            </a:prstGeom>
            <a:noFill/>
          </p:spPr>
          <p:txBody>
            <a:bodyPr wrap="none" rtlCol="0">
              <a:spAutoFit/>
            </a:bodyPr>
            <a:lstStyle/>
            <a:p>
              <a:r>
                <a:rPr lang="en-US" sz="2800" b="1">
                  <a:solidFill>
                    <a:srgbClr val="FF0000"/>
                  </a:solidFill>
                </a:rPr>
                <a:t>AI</a:t>
              </a:r>
            </a:p>
          </p:txBody>
        </p:sp>
        <p:sp>
          <p:nvSpPr>
            <p:cNvPr id="9" name="TextBox 8">
              <a:extLst>
                <a:ext uri="{FF2B5EF4-FFF2-40B4-BE49-F238E27FC236}">
                  <a16:creationId xmlns:a16="http://schemas.microsoft.com/office/drawing/2014/main" id="{D8B027C5-1ACE-4AD4-8FA7-7DD974D4F557}"/>
                </a:ext>
              </a:extLst>
            </p:cNvPr>
            <p:cNvSpPr txBox="1"/>
            <p:nvPr/>
          </p:nvSpPr>
          <p:spPr>
            <a:xfrm>
              <a:off x="5085625" y="3134089"/>
              <a:ext cx="2584362" cy="461665"/>
            </a:xfrm>
            <a:prstGeom prst="rect">
              <a:avLst/>
            </a:prstGeom>
            <a:noFill/>
          </p:spPr>
          <p:txBody>
            <a:bodyPr wrap="none" rtlCol="0">
              <a:spAutoFit/>
            </a:bodyPr>
            <a:lstStyle/>
            <a:p>
              <a:r>
                <a:rPr lang="en-US" sz="2400" b="1">
                  <a:solidFill>
                    <a:srgbClr val="C00000"/>
                  </a:solidFill>
                </a:rPr>
                <a:t>Machine Learning</a:t>
              </a:r>
            </a:p>
          </p:txBody>
        </p:sp>
        <p:sp>
          <p:nvSpPr>
            <p:cNvPr id="10" name="TextBox 9">
              <a:extLst>
                <a:ext uri="{FF2B5EF4-FFF2-40B4-BE49-F238E27FC236}">
                  <a16:creationId xmlns:a16="http://schemas.microsoft.com/office/drawing/2014/main" id="{19579892-E05B-4DEF-A280-486F48E0428C}"/>
                </a:ext>
              </a:extLst>
            </p:cNvPr>
            <p:cNvSpPr txBox="1"/>
            <p:nvPr/>
          </p:nvSpPr>
          <p:spPr>
            <a:xfrm>
              <a:off x="5789309" y="4788977"/>
              <a:ext cx="1079142" cy="646331"/>
            </a:xfrm>
            <a:prstGeom prst="rect">
              <a:avLst/>
            </a:prstGeom>
            <a:noFill/>
          </p:spPr>
          <p:txBody>
            <a:bodyPr wrap="none" rtlCol="0">
              <a:spAutoFit/>
            </a:bodyPr>
            <a:lstStyle/>
            <a:p>
              <a:pPr algn="ctr"/>
              <a:r>
                <a:rPr lang="en-US" b="1">
                  <a:solidFill>
                    <a:srgbClr val="C00000"/>
                  </a:solidFill>
                </a:rPr>
                <a:t>Deep</a:t>
              </a:r>
            </a:p>
            <a:p>
              <a:pPr algn="ctr"/>
              <a:r>
                <a:rPr lang="en-US" b="1">
                  <a:solidFill>
                    <a:srgbClr val="C00000"/>
                  </a:solidFill>
                </a:rPr>
                <a:t>Learning</a:t>
              </a:r>
            </a:p>
          </p:txBody>
        </p:sp>
        <p:sp>
          <p:nvSpPr>
            <p:cNvPr id="11" name="TextBox 10">
              <a:extLst>
                <a:ext uri="{FF2B5EF4-FFF2-40B4-BE49-F238E27FC236}">
                  <a16:creationId xmlns:a16="http://schemas.microsoft.com/office/drawing/2014/main" id="{962D92A0-647A-4CA4-9667-2BDEAC9FE021}"/>
                </a:ext>
              </a:extLst>
            </p:cNvPr>
            <p:cNvSpPr txBox="1"/>
            <p:nvPr/>
          </p:nvSpPr>
          <p:spPr>
            <a:xfrm rot="1440823">
              <a:off x="3659884" y="5605207"/>
              <a:ext cx="2404826" cy="461665"/>
            </a:xfrm>
            <a:prstGeom prst="rect">
              <a:avLst/>
            </a:prstGeom>
            <a:noFill/>
          </p:spPr>
          <p:txBody>
            <a:bodyPr wrap="none" rtlCol="0">
              <a:spAutoFit/>
            </a:bodyPr>
            <a:lstStyle/>
            <a:p>
              <a:r>
                <a:rPr lang="en-US" sz="2400" b="1">
                  <a:solidFill>
                    <a:srgbClr val="C00000"/>
                  </a:solidFill>
                </a:rPr>
                <a:t>Computer Vision</a:t>
              </a:r>
            </a:p>
          </p:txBody>
        </p:sp>
        <p:sp>
          <p:nvSpPr>
            <p:cNvPr id="13" name="TextBox 12">
              <a:extLst>
                <a:ext uri="{FF2B5EF4-FFF2-40B4-BE49-F238E27FC236}">
                  <a16:creationId xmlns:a16="http://schemas.microsoft.com/office/drawing/2014/main" id="{AD57A22D-8549-4380-8978-7F8F0288ED32}"/>
                </a:ext>
              </a:extLst>
            </p:cNvPr>
            <p:cNvSpPr txBox="1"/>
            <p:nvPr/>
          </p:nvSpPr>
          <p:spPr>
            <a:xfrm>
              <a:off x="5332488" y="3947754"/>
              <a:ext cx="2090637" cy="400110"/>
            </a:xfrm>
            <a:prstGeom prst="rect">
              <a:avLst/>
            </a:prstGeom>
            <a:noFill/>
          </p:spPr>
          <p:txBody>
            <a:bodyPr wrap="square" rtlCol="0">
              <a:spAutoFit/>
            </a:bodyPr>
            <a:lstStyle/>
            <a:p>
              <a:r>
                <a:rPr lang="en-US" sz="2000" b="1">
                  <a:solidFill>
                    <a:srgbClr val="C00000"/>
                  </a:solidFill>
                </a:rPr>
                <a:t>Neural Networks</a:t>
              </a:r>
            </a:p>
          </p:txBody>
        </p:sp>
      </p:grpSp>
      <p:sp>
        <p:nvSpPr>
          <p:cNvPr id="4" name="Slide Number Placeholder 3">
            <a:extLst>
              <a:ext uri="{FF2B5EF4-FFF2-40B4-BE49-F238E27FC236}">
                <a16:creationId xmlns:a16="http://schemas.microsoft.com/office/drawing/2014/main" id="{BA5296B5-4786-46CA-B179-3BDC9FD1CC03}"/>
              </a:ext>
            </a:extLst>
          </p:cNvPr>
          <p:cNvSpPr>
            <a:spLocks noGrp="1"/>
          </p:cNvSpPr>
          <p:nvPr>
            <p:ph type="sldNum" sz="quarter" idx="12"/>
          </p:nvPr>
        </p:nvSpPr>
        <p:spPr/>
        <p:txBody>
          <a:bodyPr/>
          <a:lstStyle/>
          <a:p>
            <a:fld id="{4854181D-6920-4594-9A5D-6CE56DC9F8B2}" type="slidenum">
              <a:rPr lang="en-US" smtClean="0"/>
              <a:t>4</a:t>
            </a:fld>
            <a:endParaRPr lang="en-US"/>
          </a:p>
        </p:txBody>
      </p:sp>
    </p:spTree>
    <p:extLst>
      <p:ext uri="{BB962C8B-B14F-4D97-AF65-F5344CB8AC3E}">
        <p14:creationId xmlns:p14="http://schemas.microsoft.com/office/powerpoint/2010/main" val="931273284"/>
      </p:ext>
    </p:extLst>
  </p:cSld>
  <p:clrMapOvr>
    <a:masterClrMapping/>
  </p:clrMapOvr>
  <mc:AlternateContent xmlns:mc="http://schemas.openxmlformats.org/markup-compatibility/2006" xmlns:p14="http://schemas.microsoft.com/office/powerpoint/2010/main">
    <mc:Choice Requires="p14">
      <p:transition spd="slow" p14:dur="2000" advTm="164917"/>
    </mc:Choice>
    <mc:Fallback xmlns="">
      <p:transition spd="slow" advTm="16491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8D44-242F-438E-97D7-E3B550FD5CBE}"/>
              </a:ext>
            </a:extLst>
          </p:cNvPr>
          <p:cNvSpPr>
            <a:spLocks noGrp="1"/>
          </p:cNvSpPr>
          <p:nvPr>
            <p:ph type="title"/>
          </p:nvPr>
        </p:nvSpPr>
        <p:spPr>
          <a:solidFill>
            <a:schemeClr val="tx1">
              <a:lumMod val="75000"/>
              <a:lumOff val="25000"/>
            </a:schemeClr>
          </a:solidFill>
        </p:spPr>
        <p:txBody>
          <a:bodyPr/>
          <a:lstStyle/>
          <a:p>
            <a:pPr algn="ctr"/>
            <a:r>
              <a:rPr lang="en-US">
                <a:solidFill>
                  <a:schemeClr val="bg1"/>
                </a:solidFill>
              </a:rPr>
              <a:t>Recap</a:t>
            </a:r>
          </a:p>
        </p:txBody>
      </p:sp>
      <p:sp>
        <p:nvSpPr>
          <p:cNvPr id="4" name="Slide Number Placeholder 3">
            <a:extLst>
              <a:ext uri="{FF2B5EF4-FFF2-40B4-BE49-F238E27FC236}">
                <a16:creationId xmlns:a16="http://schemas.microsoft.com/office/drawing/2014/main" id="{3A7C4966-84F8-4EDB-B981-14B66D8F69C8}"/>
              </a:ext>
            </a:extLst>
          </p:cNvPr>
          <p:cNvSpPr>
            <a:spLocks noGrp="1"/>
          </p:cNvSpPr>
          <p:nvPr>
            <p:ph type="sldNum" sz="quarter" idx="12"/>
          </p:nvPr>
        </p:nvSpPr>
        <p:spPr/>
        <p:txBody>
          <a:bodyPr/>
          <a:lstStyle/>
          <a:p>
            <a:fld id="{F02D5962-6A42-4E2C-AB06-D6161C173A88}" type="slidenum">
              <a:rPr lang="en-US" smtClean="0"/>
              <a:t>40</a:t>
            </a:fld>
            <a:endParaRPr lang="en-US"/>
          </a:p>
        </p:txBody>
      </p:sp>
      <p:graphicFrame>
        <p:nvGraphicFramePr>
          <p:cNvPr id="6" name="Text Placeholder 2">
            <a:extLst>
              <a:ext uri="{FF2B5EF4-FFF2-40B4-BE49-F238E27FC236}">
                <a16:creationId xmlns:a16="http://schemas.microsoft.com/office/drawing/2014/main" id="{9F474161-79C2-4D48-B728-000893E57ECB}"/>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7973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B95D2-DA23-40B7-8548-1BCD97324BA4}"/>
              </a:ext>
            </a:extLst>
          </p:cNvPr>
          <p:cNvSpPr>
            <a:spLocks noGrp="1"/>
          </p:cNvSpPr>
          <p:nvPr>
            <p:ph type="title"/>
          </p:nvPr>
        </p:nvSpPr>
        <p:spPr>
          <a:xfrm>
            <a:off x="553792" y="238376"/>
            <a:ext cx="11125071" cy="997998"/>
          </a:xfrm>
          <a:solidFill>
            <a:schemeClr val="tx1">
              <a:lumMod val="75000"/>
              <a:lumOff val="25000"/>
            </a:schemeClr>
          </a:solidFill>
        </p:spPr>
        <p:txBody>
          <a:bodyPr/>
          <a:lstStyle/>
          <a:p>
            <a:pPr algn="ctr"/>
            <a:r>
              <a:rPr lang="en-US">
                <a:solidFill>
                  <a:schemeClr val="bg1"/>
                </a:solidFill>
              </a:rPr>
              <a:t>Predictions</a:t>
            </a:r>
          </a:p>
        </p:txBody>
      </p:sp>
      <p:grpSp>
        <p:nvGrpSpPr>
          <p:cNvPr id="8" name="Group 7">
            <a:extLst>
              <a:ext uri="{FF2B5EF4-FFF2-40B4-BE49-F238E27FC236}">
                <a16:creationId xmlns:a16="http://schemas.microsoft.com/office/drawing/2014/main" id="{2FE907D6-E22D-49DB-8E7D-900AE0DAC3FF}"/>
              </a:ext>
            </a:extLst>
          </p:cNvPr>
          <p:cNvGrpSpPr/>
          <p:nvPr/>
        </p:nvGrpSpPr>
        <p:grpSpPr>
          <a:xfrm>
            <a:off x="1533939" y="1472939"/>
            <a:ext cx="10330450" cy="5385061"/>
            <a:chOff x="1533939" y="1472939"/>
            <a:chExt cx="10330450" cy="5385061"/>
          </a:xfrm>
        </p:grpSpPr>
        <p:pic>
          <p:nvPicPr>
            <p:cNvPr id="4" name="Picture 3" descr="Chart, bubble chart&#10;&#10;Description automatically generated">
              <a:extLst>
                <a:ext uri="{FF2B5EF4-FFF2-40B4-BE49-F238E27FC236}">
                  <a16:creationId xmlns:a16="http://schemas.microsoft.com/office/drawing/2014/main" id="{2AD92C6D-5775-4B88-8657-7E34F1F869CA}"/>
                </a:ext>
              </a:extLst>
            </p:cNvPr>
            <p:cNvPicPr>
              <a:picLocks noChangeAspect="1"/>
            </p:cNvPicPr>
            <p:nvPr/>
          </p:nvPicPr>
          <p:blipFill>
            <a:blip r:embed="rId3"/>
            <a:stretch>
              <a:fillRect/>
            </a:stretch>
          </p:blipFill>
          <p:spPr>
            <a:xfrm>
              <a:off x="1533939" y="1472939"/>
              <a:ext cx="9412152" cy="2743200"/>
            </a:xfrm>
            <a:prstGeom prst="rect">
              <a:avLst/>
            </a:prstGeom>
          </p:spPr>
        </p:pic>
        <p:grpSp>
          <p:nvGrpSpPr>
            <p:cNvPr id="6" name="Group 5">
              <a:extLst>
                <a:ext uri="{FF2B5EF4-FFF2-40B4-BE49-F238E27FC236}">
                  <a16:creationId xmlns:a16="http://schemas.microsoft.com/office/drawing/2014/main" id="{185DCF3F-44D3-4425-85BD-B96648BE8EE3}"/>
                </a:ext>
              </a:extLst>
            </p:cNvPr>
            <p:cNvGrpSpPr/>
            <p:nvPr/>
          </p:nvGrpSpPr>
          <p:grpSpPr>
            <a:xfrm>
              <a:off x="1533939" y="4013460"/>
              <a:ext cx="10330450" cy="2844540"/>
              <a:chOff x="1533939" y="4013460"/>
              <a:chExt cx="10330450" cy="2844540"/>
            </a:xfrm>
          </p:grpSpPr>
          <p:pic>
            <p:nvPicPr>
              <p:cNvPr id="5" name="Picture 4" descr="A screenshot of a computer&#10;&#10;Description automatically generated with medium confidence">
                <a:extLst>
                  <a:ext uri="{FF2B5EF4-FFF2-40B4-BE49-F238E27FC236}">
                    <a16:creationId xmlns:a16="http://schemas.microsoft.com/office/drawing/2014/main" id="{994D1AF9-4D7B-4262-B2DD-6787F13CE583}"/>
                  </a:ext>
                </a:extLst>
              </p:cNvPr>
              <p:cNvPicPr>
                <a:picLocks noChangeAspect="1"/>
              </p:cNvPicPr>
              <p:nvPr/>
            </p:nvPicPr>
            <p:blipFill>
              <a:blip r:embed="rId4"/>
              <a:stretch>
                <a:fillRect/>
              </a:stretch>
            </p:blipFill>
            <p:spPr>
              <a:xfrm>
                <a:off x="1533939" y="4114800"/>
                <a:ext cx="9856565" cy="2743200"/>
              </a:xfrm>
              <a:prstGeom prst="rect">
                <a:avLst/>
              </a:prstGeom>
            </p:spPr>
          </p:pic>
          <p:pic>
            <p:nvPicPr>
              <p:cNvPr id="7" name="Picture 6">
                <a:extLst>
                  <a:ext uri="{FF2B5EF4-FFF2-40B4-BE49-F238E27FC236}">
                    <a16:creationId xmlns:a16="http://schemas.microsoft.com/office/drawing/2014/main" id="{0799F3C7-85B4-4E77-86F2-65580E697F14}"/>
                  </a:ext>
                </a:extLst>
              </p:cNvPr>
              <p:cNvPicPr>
                <a:picLocks noChangeAspect="1"/>
              </p:cNvPicPr>
              <p:nvPr/>
            </p:nvPicPr>
            <p:blipFill>
              <a:blip r:embed="rId5"/>
              <a:stretch>
                <a:fillRect/>
              </a:stretch>
            </p:blipFill>
            <p:spPr>
              <a:xfrm>
                <a:off x="8203043" y="4013460"/>
                <a:ext cx="3661346" cy="2708015"/>
              </a:xfrm>
              <a:prstGeom prst="rect">
                <a:avLst/>
              </a:prstGeom>
            </p:spPr>
          </p:pic>
        </p:grpSp>
      </p:grpSp>
      <p:sp>
        <p:nvSpPr>
          <p:cNvPr id="3" name="Slide Number Placeholder 2">
            <a:extLst>
              <a:ext uri="{FF2B5EF4-FFF2-40B4-BE49-F238E27FC236}">
                <a16:creationId xmlns:a16="http://schemas.microsoft.com/office/drawing/2014/main" id="{117E2DAB-F7AF-4D4D-8190-560CD6FB0812}"/>
              </a:ext>
            </a:extLst>
          </p:cNvPr>
          <p:cNvSpPr>
            <a:spLocks noGrp="1"/>
          </p:cNvSpPr>
          <p:nvPr>
            <p:ph type="sldNum" sz="quarter" idx="12"/>
          </p:nvPr>
        </p:nvSpPr>
        <p:spPr/>
        <p:txBody>
          <a:bodyPr/>
          <a:lstStyle/>
          <a:p>
            <a:fld id="{F02D5962-6A42-4E2C-AB06-D6161C173A88}" type="slidenum">
              <a:rPr lang="en-US" smtClean="0"/>
              <a:t>41</a:t>
            </a:fld>
            <a:endParaRPr lang="en-US"/>
          </a:p>
        </p:txBody>
      </p:sp>
      <p:cxnSp>
        <p:nvCxnSpPr>
          <p:cNvPr id="10" name="Straight Arrow Connector 9">
            <a:extLst>
              <a:ext uri="{FF2B5EF4-FFF2-40B4-BE49-F238E27FC236}">
                <a16:creationId xmlns:a16="http://schemas.microsoft.com/office/drawing/2014/main" id="{6036ACBF-3235-4817-8823-8976859DB420}"/>
              </a:ext>
            </a:extLst>
          </p:cNvPr>
          <p:cNvCxnSpPr>
            <a:cxnSpLocks/>
          </p:cNvCxnSpPr>
          <p:nvPr/>
        </p:nvCxnSpPr>
        <p:spPr>
          <a:xfrm flipV="1">
            <a:off x="1223889" y="5433955"/>
            <a:ext cx="1463040" cy="643288"/>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EC4F8A82-05E7-4A5B-A176-0ED0D377169B}"/>
              </a:ext>
            </a:extLst>
          </p:cNvPr>
          <p:cNvCxnSpPr>
            <a:cxnSpLocks/>
          </p:cNvCxnSpPr>
          <p:nvPr/>
        </p:nvCxnSpPr>
        <p:spPr>
          <a:xfrm flipV="1">
            <a:off x="4741602" y="5416062"/>
            <a:ext cx="1354398" cy="48021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E15595FD-E7B7-4AE9-B588-37C89127F8E2}"/>
              </a:ext>
            </a:extLst>
          </p:cNvPr>
          <p:cNvCxnSpPr>
            <a:cxnSpLocks/>
          </p:cNvCxnSpPr>
          <p:nvPr/>
        </p:nvCxnSpPr>
        <p:spPr>
          <a:xfrm flipV="1">
            <a:off x="1533939" y="2349305"/>
            <a:ext cx="548079" cy="2418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CBCEE8-A089-4297-B336-7F6AF9F3E5B8}"/>
              </a:ext>
            </a:extLst>
          </p:cNvPr>
          <p:cNvCxnSpPr>
            <a:cxnSpLocks/>
          </p:cNvCxnSpPr>
          <p:nvPr/>
        </p:nvCxnSpPr>
        <p:spPr>
          <a:xfrm flipV="1">
            <a:off x="1533938" y="5044368"/>
            <a:ext cx="548079" cy="2418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6932F1B-61B8-47EE-9B4B-B70DAF20B887}"/>
              </a:ext>
            </a:extLst>
          </p:cNvPr>
          <p:cNvCxnSpPr>
            <a:cxnSpLocks/>
          </p:cNvCxnSpPr>
          <p:nvPr/>
        </p:nvCxnSpPr>
        <p:spPr>
          <a:xfrm flipH="1">
            <a:off x="3543503" y="2180714"/>
            <a:ext cx="601798" cy="2895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32604E-8D34-4D0A-B910-5EC50569C075}"/>
              </a:ext>
            </a:extLst>
          </p:cNvPr>
          <p:cNvCxnSpPr>
            <a:cxnSpLocks/>
          </p:cNvCxnSpPr>
          <p:nvPr/>
        </p:nvCxnSpPr>
        <p:spPr>
          <a:xfrm flipH="1">
            <a:off x="3499744" y="4742812"/>
            <a:ext cx="689316" cy="4113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447F15-397F-4005-BB04-953854AC2BF2}"/>
              </a:ext>
            </a:extLst>
          </p:cNvPr>
          <p:cNvCxnSpPr/>
          <p:nvPr/>
        </p:nvCxnSpPr>
        <p:spPr>
          <a:xfrm flipH="1">
            <a:off x="7554351" y="2591181"/>
            <a:ext cx="648692" cy="109816"/>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07100BA-0001-4A35-A597-E25CF9AF13C1}"/>
              </a:ext>
            </a:extLst>
          </p:cNvPr>
          <p:cNvCxnSpPr/>
          <p:nvPr/>
        </p:nvCxnSpPr>
        <p:spPr>
          <a:xfrm flipH="1">
            <a:off x="7554351" y="5137085"/>
            <a:ext cx="648692" cy="109816"/>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4A6B801-B6C9-4391-931F-39B529304131}"/>
              </a:ext>
            </a:extLst>
          </p:cNvPr>
          <p:cNvCxnSpPr/>
          <p:nvPr/>
        </p:nvCxnSpPr>
        <p:spPr>
          <a:xfrm flipH="1">
            <a:off x="4159369" y="2534909"/>
            <a:ext cx="648692" cy="109816"/>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4E98B8A-83AD-42E2-8E68-0FE4D072B158}"/>
              </a:ext>
            </a:extLst>
          </p:cNvPr>
          <p:cNvCxnSpPr/>
          <p:nvPr/>
        </p:nvCxnSpPr>
        <p:spPr>
          <a:xfrm flipH="1">
            <a:off x="4155424" y="5175064"/>
            <a:ext cx="648692" cy="109816"/>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9E824F4-24F1-4B82-A4DA-5990EE76566E}"/>
              </a:ext>
            </a:extLst>
          </p:cNvPr>
          <p:cNvCxnSpPr>
            <a:cxnSpLocks/>
          </p:cNvCxnSpPr>
          <p:nvPr/>
        </p:nvCxnSpPr>
        <p:spPr>
          <a:xfrm flipV="1">
            <a:off x="1223889" y="2852843"/>
            <a:ext cx="1463040" cy="643288"/>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5717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E2DAB-F7AF-4D4D-8190-560CD6FB0812}"/>
              </a:ext>
            </a:extLst>
          </p:cNvPr>
          <p:cNvSpPr>
            <a:spLocks noGrp="1"/>
          </p:cNvSpPr>
          <p:nvPr>
            <p:ph type="sldNum" sz="quarter" idx="12"/>
          </p:nvPr>
        </p:nvSpPr>
        <p:spPr/>
        <p:txBody>
          <a:bodyPr/>
          <a:lstStyle/>
          <a:p>
            <a:fld id="{F02D5962-6A42-4E2C-AB06-D6161C173A88}" type="slidenum">
              <a:rPr lang="en-US" smtClean="0"/>
              <a:t>42</a:t>
            </a:fld>
            <a:endParaRPr lang="en-US"/>
          </a:p>
        </p:txBody>
      </p:sp>
      <p:pic>
        <p:nvPicPr>
          <p:cNvPr id="9" name="Picture 8">
            <a:extLst>
              <a:ext uri="{FF2B5EF4-FFF2-40B4-BE49-F238E27FC236}">
                <a16:creationId xmlns:a16="http://schemas.microsoft.com/office/drawing/2014/main" id="{BBF788DE-7340-4502-9EC8-FF73D75E3839}"/>
              </a:ext>
            </a:extLst>
          </p:cNvPr>
          <p:cNvPicPr>
            <a:picLocks noChangeAspect="1"/>
          </p:cNvPicPr>
          <p:nvPr/>
        </p:nvPicPr>
        <p:blipFill>
          <a:blip r:embed="rId3"/>
          <a:stretch>
            <a:fillRect/>
          </a:stretch>
        </p:blipFill>
        <p:spPr>
          <a:xfrm>
            <a:off x="2722651" y="136525"/>
            <a:ext cx="6612387" cy="6721475"/>
          </a:xfrm>
          <a:prstGeom prst="rect">
            <a:avLst/>
          </a:prstGeom>
        </p:spPr>
      </p:pic>
      <p:cxnSp>
        <p:nvCxnSpPr>
          <p:cNvPr id="4" name="Straight Arrow Connector 3">
            <a:extLst>
              <a:ext uri="{FF2B5EF4-FFF2-40B4-BE49-F238E27FC236}">
                <a16:creationId xmlns:a16="http://schemas.microsoft.com/office/drawing/2014/main" id="{BC51F32D-BDA5-4908-9A40-0E827305BA08}"/>
              </a:ext>
            </a:extLst>
          </p:cNvPr>
          <p:cNvCxnSpPr>
            <a:cxnSpLocks/>
          </p:cNvCxnSpPr>
          <p:nvPr/>
        </p:nvCxnSpPr>
        <p:spPr>
          <a:xfrm>
            <a:off x="4949190" y="3737610"/>
            <a:ext cx="228600" cy="4229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85D5F6C-0CB3-4B23-95C0-D6A2A442762B}"/>
              </a:ext>
            </a:extLst>
          </p:cNvPr>
          <p:cNvCxnSpPr>
            <a:cxnSpLocks/>
          </p:cNvCxnSpPr>
          <p:nvPr/>
        </p:nvCxnSpPr>
        <p:spPr>
          <a:xfrm>
            <a:off x="5012055" y="3634740"/>
            <a:ext cx="485775" cy="1028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E8C93ED-B59A-49A1-8F1B-6584ECC87431}"/>
              </a:ext>
            </a:extLst>
          </p:cNvPr>
          <p:cNvCxnSpPr>
            <a:cxnSpLocks/>
          </p:cNvCxnSpPr>
          <p:nvPr/>
        </p:nvCxnSpPr>
        <p:spPr>
          <a:xfrm flipH="1">
            <a:off x="5909310" y="3886200"/>
            <a:ext cx="119534" cy="5486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6CF9A2-C78C-4066-B963-1DF4D6721EC3}"/>
              </a:ext>
            </a:extLst>
          </p:cNvPr>
          <p:cNvCxnSpPr>
            <a:cxnSpLocks/>
          </p:cNvCxnSpPr>
          <p:nvPr/>
        </p:nvCxnSpPr>
        <p:spPr>
          <a:xfrm flipH="1">
            <a:off x="8251960" y="5314950"/>
            <a:ext cx="130040" cy="4495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2BC0ECA-3709-498F-8B19-2083CFE7C370}"/>
              </a:ext>
            </a:extLst>
          </p:cNvPr>
          <p:cNvCxnSpPr>
            <a:cxnSpLocks/>
          </p:cNvCxnSpPr>
          <p:nvPr/>
        </p:nvCxnSpPr>
        <p:spPr>
          <a:xfrm flipV="1">
            <a:off x="8328410" y="6080760"/>
            <a:ext cx="552700" cy="819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5EBF22-8980-4088-8BCF-BE02E1E49206}"/>
              </a:ext>
            </a:extLst>
          </p:cNvPr>
          <p:cNvCxnSpPr>
            <a:cxnSpLocks/>
          </p:cNvCxnSpPr>
          <p:nvPr/>
        </p:nvCxnSpPr>
        <p:spPr>
          <a:xfrm>
            <a:off x="8604760" y="5436870"/>
            <a:ext cx="485775" cy="10287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8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7D5663-09AE-4C10-9F5A-FADA1F8AEC9F}"/>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The End</a:t>
            </a:r>
          </a:p>
        </p:txBody>
      </p:sp>
      <p:sp>
        <p:nvSpPr>
          <p:cNvPr id="3" name="Content Placeholder 2">
            <a:extLst>
              <a:ext uri="{FF2B5EF4-FFF2-40B4-BE49-F238E27FC236}">
                <a16:creationId xmlns:a16="http://schemas.microsoft.com/office/drawing/2014/main" id="{30DCDF4C-568D-4316-B8A1-8C65224709F7}"/>
              </a:ext>
            </a:extLst>
          </p:cNvPr>
          <p:cNvSpPr>
            <a:spLocks noGrp="1"/>
          </p:cNvSpPr>
          <p:nvPr>
            <p:ph idx="1"/>
          </p:nvPr>
        </p:nvSpPr>
        <p:spPr>
          <a:xfrm>
            <a:off x="795338" y="4092320"/>
            <a:ext cx="10601325" cy="1144884"/>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Most projects are not groundbreaking successes but may still provide you with valuable information.</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DEA39B7-051C-470E-BDC7-565B632BDC0C}"/>
              </a:ext>
            </a:extLst>
          </p:cNvPr>
          <p:cNvSpPr>
            <a:spLocks noGrp="1"/>
          </p:cNvSpPr>
          <p:nvPr>
            <p:ph type="sldNum" sz="quarter" idx="12"/>
          </p:nvPr>
        </p:nvSpPr>
        <p:spPr/>
        <p:txBody>
          <a:bodyPr/>
          <a:lstStyle/>
          <a:p>
            <a:fld id="{4854181D-6920-4594-9A5D-6CE56DC9F8B2}" type="slidenum">
              <a:rPr lang="en-US" smtClean="0"/>
              <a:t>43</a:t>
            </a:fld>
            <a:endParaRPr lang="en-US"/>
          </a:p>
        </p:txBody>
      </p:sp>
    </p:spTree>
    <p:extLst>
      <p:ext uri="{BB962C8B-B14F-4D97-AF65-F5344CB8AC3E}">
        <p14:creationId xmlns:p14="http://schemas.microsoft.com/office/powerpoint/2010/main" val="1404390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8B50FA-555E-40B8-9416-378573C5228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a:solidFill>
                  <a:srgbClr val="FFFFFF"/>
                </a:solidFill>
              </a:rPr>
              <a:t>Resources</a:t>
            </a:r>
            <a:endParaRPr lang="en-US" sz="5400" kern="1200">
              <a:solidFill>
                <a:srgbClr val="FFFFFF"/>
              </a:solidFill>
              <a:latin typeface="+mj-lt"/>
              <a:ea typeface="+mj-ea"/>
              <a:cs typeface="+mj-cs"/>
            </a:endParaRPr>
          </a:p>
        </p:txBody>
      </p:sp>
      <p:cxnSp>
        <p:nvCxnSpPr>
          <p:cNvPr id="22"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95CA0EA-2E64-43F7-9FDF-8C5699FB92F9}"/>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F02D5962-6A42-4E2C-AB06-D6161C173A88}" type="slidenum">
              <a:rPr kumimoji="0" lang="en-US" b="0" i="0" u="none" strike="noStrike" cap="none" spc="0" normalizeH="0" baseline="0" noProof="0">
                <a:ln>
                  <a:noFill/>
                </a:ln>
                <a:solidFill>
                  <a:srgbClr val="898989"/>
                </a:solidFill>
                <a:effectLst/>
                <a:uLnTx/>
                <a:uFillTx/>
              </a:rPr>
              <a:pPr marR="0" lvl="0" indent="0" fontAlgn="auto">
                <a:spcBef>
                  <a:spcPts val="0"/>
                </a:spcBef>
                <a:spcAft>
                  <a:spcPts val="600"/>
                </a:spcAft>
                <a:buClrTx/>
                <a:buSzTx/>
                <a:buFontTx/>
                <a:buNone/>
                <a:tabLst/>
                <a:defRPr/>
              </a:pPr>
              <a:t>44</a:t>
            </a:fld>
            <a:endParaRPr kumimoji="0" lang="en-US" b="0" i="0" u="none" strike="noStrike" cap="none" spc="0" normalizeH="0" baseline="0" noProof="0">
              <a:ln>
                <a:noFill/>
              </a:ln>
              <a:solidFill>
                <a:srgbClr val="898989"/>
              </a:solidFill>
              <a:effectLst/>
              <a:uLnTx/>
              <a:uFillTx/>
            </a:endParaRPr>
          </a:p>
        </p:txBody>
      </p:sp>
      <p:sp>
        <p:nvSpPr>
          <p:cNvPr id="9" name="TextBox 8">
            <a:extLst>
              <a:ext uri="{FF2B5EF4-FFF2-40B4-BE49-F238E27FC236}">
                <a16:creationId xmlns:a16="http://schemas.microsoft.com/office/drawing/2014/main" id="{79590F66-F66C-494F-A2FB-0DEF8C916DE6}"/>
              </a:ext>
            </a:extLst>
          </p:cNvPr>
          <p:cNvSpPr txBox="1"/>
          <p:nvPr/>
        </p:nvSpPr>
        <p:spPr>
          <a:xfrm>
            <a:off x="844061" y="2690336"/>
            <a:ext cx="10972799" cy="2677656"/>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1"/>
                </a:solidFill>
              </a:rPr>
              <a:t>My </a:t>
            </a:r>
            <a:r>
              <a:rPr lang="en-US" sz="2400" dirty="0" err="1">
                <a:solidFill>
                  <a:schemeClr val="accent1"/>
                </a:solidFill>
              </a:rPr>
              <a:t>github</a:t>
            </a:r>
            <a:r>
              <a:rPr lang="en-US" sz="2400" dirty="0">
                <a:solidFill>
                  <a:schemeClr val="accent1"/>
                </a:solidFill>
              </a:rPr>
              <a:t>: </a:t>
            </a:r>
            <a:r>
              <a:rPr lang="en-US" sz="2400" dirty="0"/>
              <a:t>https://github.com/kdmishraISU/NewStarsOfData</a:t>
            </a:r>
          </a:p>
          <a:p>
            <a:pPr marL="285750" indent="-285750">
              <a:buFont typeface="Arial" panose="020B0604020202020204" pitchFamily="34" charset="0"/>
              <a:buChar char="•"/>
            </a:pPr>
            <a:r>
              <a:rPr lang="en-US" sz="2400" dirty="0">
                <a:solidFill>
                  <a:schemeClr val="accent1"/>
                </a:solidFill>
              </a:rPr>
              <a:t>Blood Cell Dataset: </a:t>
            </a:r>
            <a:r>
              <a:rPr lang="en-US" sz="2400" dirty="0"/>
              <a:t>https://data.mendeley.com/datasets/snkd93bnjr/1</a:t>
            </a:r>
          </a:p>
          <a:p>
            <a:pPr marL="285750" indent="-285750">
              <a:buFont typeface="Arial" panose="020B0604020202020204" pitchFamily="34" charset="0"/>
              <a:buChar char="•"/>
            </a:pPr>
            <a:r>
              <a:rPr lang="en-US" sz="2400" dirty="0">
                <a:solidFill>
                  <a:schemeClr val="accent1"/>
                </a:solidFill>
              </a:rPr>
              <a:t>Immersive Limit (for synthetic dataset): </a:t>
            </a:r>
            <a:r>
              <a:rPr lang="en-US" sz="2400" dirty="0"/>
              <a:t>https://www.immersivelimit.com/tutorials/create-coco-annotations-from-scratch</a:t>
            </a:r>
          </a:p>
          <a:p>
            <a:pPr marL="285750" indent="-285750">
              <a:buFont typeface="Arial" panose="020B0604020202020204" pitchFamily="34" charset="0"/>
              <a:buChar char="•"/>
            </a:pPr>
            <a:r>
              <a:rPr lang="en-US" sz="2400" dirty="0">
                <a:solidFill>
                  <a:schemeClr val="accent1"/>
                </a:solidFill>
              </a:rPr>
              <a:t>VGG Image Annotator:</a:t>
            </a:r>
            <a:r>
              <a:rPr lang="en-US" sz="2400" dirty="0"/>
              <a:t> https://www.robots.ox.ac.uk/~vgg/software/via/</a:t>
            </a:r>
          </a:p>
          <a:p>
            <a:pPr marL="285750" indent="-285750">
              <a:buFont typeface="Arial" panose="020B0604020202020204" pitchFamily="34" charset="0"/>
              <a:buChar char="•"/>
            </a:pPr>
            <a:r>
              <a:rPr lang="en-US" sz="2400" dirty="0">
                <a:solidFill>
                  <a:schemeClr val="accent1"/>
                </a:solidFill>
              </a:rPr>
              <a:t>GIMP</a:t>
            </a:r>
            <a:r>
              <a:rPr lang="en-US" sz="2400" dirty="0"/>
              <a:t> </a:t>
            </a:r>
          </a:p>
          <a:p>
            <a:r>
              <a:rPr lang="en-US" sz="2400" dirty="0"/>
              <a:t>    https://www.gimp.org/</a:t>
            </a:r>
          </a:p>
        </p:txBody>
      </p:sp>
    </p:spTree>
    <p:extLst>
      <p:ext uri="{BB962C8B-B14F-4D97-AF65-F5344CB8AC3E}">
        <p14:creationId xmlns:p14="http://schemas.microsoft.com/office/powerpoint/2010/main" val="58828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95A5-9AC2-4F0A-AF09-19285D826E7C}"/>
              </a:ext>
            </a:extLst>
          </p:cNvPr>
          <p:cNvSpPr>
            <a:spLocks noGrp="1"/>
          </p:cNvSpPr>
          <p:nvPr>
            <p:ph type="title"/>
          </p:nvPr>
        </p:nvSpPr>
        <p:spPr>
          <a:xfrm>
            <a:off x="838200" y="365125"/>
            <a:ext cx="10515600" cy="1077309"/>
          </a:xfrm>
          <a:solidFill>
            <a:schemeClr val="tx1">
              <a:lumMod val="75000"/>
              <a:lumOff val="25000"/>
            </a:schemeClr>
          </a:solidFill>
        </p:spPr>
        <p:txBody>
          <a:bodyPr/>
          <a:lstStyle/>
          <a:p>
            <a:pPr algn="ctr"/>
            <a:r>
              <a:rPr lang="en-US">
                <a:solidFill>
                  <a:schemeClr val="bg1"/>
                </a:solidFill>
              </a:rPr>
              <a:t>Some Computer Vision Tasks</a:t>
            </a:r>
          </a:p>
        </p:txBody>
      </p:sp>
      <p:pic>
        <p:nvPicPr>
          <p:cNvPr id="6" name="Content Placeholder 5">
            <a:extLst>
              <a:ext uri="{FF2B5EF4-FFF2-40B4-BE49-F238E27FC236}">
                <a16:creationId xmlns:a16="http://schemas.microsoft.com/office/drawing/2014/main" id="{A06F8F41-13F3-4A9D-B14C-079F8938AD4F}"/>
              </a:ext>
            </a:extLst>
          </p:cNvPr>
          <p:cNvPicPr>
            <a:picLocks noGrp="1" noChangeAspect="1"/>
          </p:cNvPicPr>
          <p:nvPr>
            <p:ph idx="1"/>
          </p:nvPr>
        </p:nvPicPr>
        <p:blipFill>
          <a:blip r:embed="rId3"/>
          <a:stretch>
            <a:fillRect/>
          </a:stretch>
        </p:blipFill>
        <p:spPr>
          <a:xfrm>
            <a:off x="838200" y="1849335"/>
            <a:ext cx="10515600" cy="4303918"/>
          </a:xfrm>
        </p:spPr>
      </p:pic>
      <p:sp>
        <p:nvSpPr>
          <p:cNvPr id="8" name="TextBox 7">
            <a:extLst>
              <a:ext uri="{FF2B5EF4-FFF2-40B4-BE49-F238E27FC236}">
                <a16:creationId xmlns:a16="http://schemas.microsoft.com/office/drawing/2014/main" id="{8413A510-78CB-41CA-8EE5-1FA5EEBAD2A5}"/>
              </a:ext>
            </a:extLst>
          </p:cNvPr>
          <p:cNvSpPr txBox="1"/>
          <p:nvPr/>
        </p:nvSpPr>
        <p:spPr>
          <a:xfrm>
            <a:off x="4027868" y="6352143"/>
            <a:ext cx="8164132" cy="369332"/>
          </a:xfrm>
          <a:prstGeom prst="rect">
            <a:avLst/>
          </a:prstGeom>
          <a:noFill/>
        </p:spPr>
        <p:txBody>
          <a:bodyPr wrap="square">
            <a:spAutoFit/>
          </a:bodyPr>
          <a:lstStyle/>
          <a:p>
            <a:r>
              <a:rPr lang="en-US" dirty="0">
                <a:solidFill>
                  <a:schemeClr val="bg2">
                    <a:lumMod val="75000"/>
                  </a:schemeClr>
                </a:solidFill>
              </a:rPr>
              <a:t>http://cs231n.stanford.edu/slides/2017/cs231n_2017_lecture11.pdf</a:t>
            </a:r>
          </a:p>
        </p:txBody>
      </p:sp>
      <p:sp>
        <p:nvSpPr>
          <p:cNvPr id="3" name="Slide Number Placeholder 2">
            <a:extLst>
              <a:ext uri="{FF2B5EF4-FFF2-40B4-BE49-F238E27FC236}">
                <a16:creationId xmlns:a16="http://schemas.microsoft.com/office/drawing/2014/main" id="{9851AAA8-50A5-4B02-AD93-3BF7EA975AF4}"/>
              </a:ext>
            </a:extLst>
          </p:cNvPr>
          <p:cNvSpPr>
            <a:spLocks noGrp="1"/>
          </p:cNvSpPr>
          <p:nvPr>
            <p:ph type="sldNum" sz="quarter" idx="12"/>
          </p:nvPr>
        </p:nvSpPr>
        <p:spPr/>
        <p:txBody>
          <a:bodyPr/>
          <a:lstStyle/>
          <a:p>
            <a:fld id="{4854181D-6920-4594-9A5D-6CE56DC9F8B2}" type="slidenum">
              <a:rPr lang="en-US" smtClean="0"/>
              <a:t>5</a:t>
            </a:fld>
            <a:endParaRPr lang="en-US"/>
          </a:p>
        </p:txBody>
      </p:sp>
    </p:spTree>
    <p:extLst>
      <p:ext uri="{BB962C8B-B14F-4D97-AF65-F5344CB8AC3E}">
        <p14:creationId xmlns:p14="http://schemas.microsoft.com/office/powerpoint/2010/main" val="3538795726"/>
      </p:ext>
    </p:extLst>
  </p:cSld>
  <p:clrMapOvr>
    <a:masterClrMapping/>
  </p:clrMapOvr>
  <mc:AlternateContent xmlns:mc="http://schemas.openxmlformats.org/markup-compatibility/2006" xmlns:p14="http://schemas.microsoft.com/office/powerpoint/2010/main">
    <mc:Choice Requires="p14">
      <p:transition spd="slow" p14:dur="2000" advTm="102154"/>
    </mc:Choice>
    <mc:Fallback xmlns="">
      <p:transition spd="slow" advTm="10215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ADDF-EED4-4DB4-B55B-7338C67F9FE9}"/>
              </a:ext>
            </a:extLst>
          </p:cNvPr>
          <p:cNvSpPr>
            <a:spLocks noGrp="1"/>
          </p:cNvSpPr>
          <p:nvPr>
            <p:ph type="title"/>
          </p:nvPr>
        </p:nvSpPr>
        <p:spPr>
          <a:xfrm>
            <a:off x="838200" y="415521"/>
            <a:ext cx="10515600" cy="1133499"/>
          </a:xfrm>
          <a:solidFill>
            <a:schemeClr val="tx1">
              <a:lumMod val="75000"/>
              <a:lumOff val="25000"/>
            </a:schemeClr>
          </a:solidFill>
        </p:spPr>
        <p:txBody>
          <a:bodyPr vert="horz" lIns="91440" tIns="45720" rIns="91440" bIns="45720" rtlCol="0" anchor="ctr">
            <a:normAutofit/>
          </a:bodyPr>
          <a:lstStyle/>
          <a:p>
            <a:pPr algn="ctr"/>
            <a:r>
              <a:rPr lang="en-US" sz="5200" kern="1200">
                <a:solidFill>
                  <a:schemeClr val="bg1"/>
                </a:solidFill>
                <a:latin typeface="+mj-lt"/>
                <a:ea typeface="+mj-ea"/>
                <a:cs typeface="+mj-cs"/>
              </a:rPr>
              <a:t>Key Terms With Images</a:t>
            </a:r>
          </a:p>
        </p:txBody>
      </p:sp>
      <p:sp>
        <p:nvSpPr>
          <p:cNvPr id="3" name="Slide Number Placeholder 2">
            <a:extLst>
              <a:ext uri="{FF2B5EF4-FFF2-40B4-BE49-F238E27FC236}">
                <a16:creationId xmlns:a16="http://schemas.microsoft.com/office/drawing/2014/main" id="{88D465D2-8118-4096-B482-52D871ADB043}"/>
              </a:ext>
            </a:extLst>
          </p:cNvPr>
          <p:cNvSpPr>
            <a:spLocks noGrp="1"/>
          </p:cNvSpPr>
          <p:nvPr>
            <p:ph type="sldNum" sz="quarter" idx="12"/>
          </p:nvPr>
        </p:nvSpPr>
        <p:spPr/>
        <p:txBody>
          <a:bodyPr/>
          <a:lstStyle/>
          <a:p>
            <a:fld id="{F02D5962-6A42-4E2C-AB06-D6161C173A88}" type="slidenum">
              <a:rPr lang="en-US" smtClean="0"/>
              <a:t>6</a:t>
            </a:fld>
            <a:endParaRPr lang="en-US" dirty="0"/>
          </a:p>
        </p:txBody>
      </p:sp>
      <p:graphicFrame>
        <p:nvGraphicFramePr>
          <p:cNvPr id="5" name="Text Placeholder 2">
            <a:extLst>
              <a:ext uri="{FF2B5EF4-FFF2-40B4-BE49-F238E27FC236}">
                <a16:creationId xmlns:a16="http://schemas.microsoft.com/office/drawing/2014/main" id="{46BE1428-5706-4013-803B-549C7450FC53}"/>
              </a:ext>
            </a:extLst>
          </p:cNvPr>
          <p:cNvGraphicFramePr/>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8837890"/>
      </p:ext>
    </p:extLst>
  </p:cSld>
  <p:clrMapOvr>
    <a:masterClrMapping/>
  </p:clrMapOvr>
  <mc:AlternateContent xmlns:mc="http://schemas.openxmlformats.org/markup-compatibility/2006" xmlns:p14="http://schemas.microsoft.com/office/powerpoint/2010/main">
    <mc:Choice Requires="p14">
      <p:transition spd="slow" p14:dur="2000" advTm="18891"/>
    </mc:Choice>
    <mc:Fallback xmlns="">
      <p:transition spd="slow" advTm="1889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C36D-3B99-40D4-B21C-38DBEB8E92FA}"/>
              </a:ext>
            </a:extLst>
          </p:cNvPr>
          <p:cNvSpPr>
            <a:spLocks noGrp="1"/>
          </p:cNvSpPr>
          <p:nvPr>
            <p:ph type="title"/>
          </p:nvPr>
        </p:nvSpPr>
        <p:spPr>
          <a:xfrm>
            <a:off x="838200" y="268187"/>
            <a:ext cx="10515600" cy="1325563"/>
          </a:xfrm>
          <a:solidFill>
            <a:schemeClr val="tx1">
              <a:lumMod val="75000"/>
              <a:lumOff val="25000"/>
            </a:schemeClr>
          </a:solidFill>
        </p:spPr>
        <p:txBody>
          <a:bodyPr>
            <a:normAutofit/>
          </a:bodyPr>
          <a:lstStyle/>
          <a:p>
            <a:pPr algn="ctr"/>
            <a:r>
              <a:rPr lang="en-US">
                <a:solidFill>
                  <a:schemeClr val="bg1"/>
                </a:solidFill>
              </a:rPr>
              <a:t>Key Concept: Splitting your data into sets</a:t>
            </a:r>
          </a:p>
        </p:txBody>
      </p:sp>
      <p:graphicFrame>
        <p:nvGraphicFramePr>
          <p:cNvPr id="9" name="Content Placeholder 6">
            <a:extLst>
              <a:ext uri="{FF2B5EF4-FFF2-40B4-BE49-F238E27FC236}">
                <a16:creationId xmlns:a16="http://schemas.microsoft.com/office/drawing/2014/main" id="{A428BE7A-505B-4617-9C60-D75DE7F73E06}"/>
              </a:ext>
            </a:extLst>
          </p:cNvPr>
          <p:cNvGraphicFramePr>
            <a:graphicFrameLocks noGrp="1"/>
          </p:cNvGraphicFramePr>
          <p:nvPr>
            <p:ph idx="1"/>
            <p:extLst>
              <p:ext uri="{D42A27DB-BD31-4B8C-83A1-F6EECF244321}">
                <p14:modId xmlns:p14="http://schemas.microsoft.com/office/powerpoint/2010/main" val="969942757"/>
              </p:ext>
            </p:extLst>
          </p:nvPr>
        </p:nvGraphicFramePr>
        <p:xfrm>
          <a:off x="838200" y="1545463"/>
          <a:ext cx="10515600" cy="2944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EEADFBC2-EDEA-414F-99F1-C9AC0C1341A9}"/>
              </a:ext>
            </a:extLst>
          </p:cNvPr>
          <p:cNvSpPr>
            <a:spLocks noGrp="1"/>
          </p:cNvSpPr>
          <p:nvPr>
            <p:ph type="sldNum" sz="quarter" idx="12"/>
          </p:nvPr>
        </p:nvSpPr>
        <p:spPr/>
        <p:txBody>
          <a:bodyPr/>
          <a:lstStyle/>
          <a:p>
            <a:fld id="{4854181D-6920-4594-9A5D-6CE56DC9F8B2}" type="slidenum">
              <a:rPr lang="en-US" smtClean="0"/>
              <a:t>7</a:t>
            </a:fld>
            <a:endParaRPr lang="en-US"/>
          </a:p>
        </p:txBody>
      </p:sp>
    </p:spTree>
    <p:extLst>
      <p:ext uri="{BB962C8B-B14F-4D97-AF65-F5344CB8AC3E}">
        <p14:creationId xmlns:p14="http://schemas.microsoft.com/office/powerpoint/2010/main" val="3574689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62DD29-5E4F-40BE-A29B-39D37588861D}"/>
              </a:ext>
            </a:extLst>
          </p:cNvPr>
          <p:cNvPicPr>
            <a:picLocks noChangeAspect="1"/>
          </p:cNvPicPr>
          <p:nvPr/>
        </p:nvPicPr>
        <p:blipFill>
          <a:blip r:embed="rId3"/>
          <a:stretch>
            <a:fillRect/>
          </a:stretch>
        </p:blipFill>
        <p:spPr>
          <a:xfrm>
            <a:off x="9815688" y="4468947"/>
            <a:ext cx="1996513" cy="1455640"/>
          </a:xfrm>
          <a:prstGeom prst="rect">
            <a:avLst/>
          </a:prstGeom>
        </p:spPr>
      </p:pic>
      <p:sp>
        <p:nvSpPr>
          <p:cNvPr id="2" name="Title 1">
            <a:extLst>
              <a:ext uri="{FF2B5EF4-FFF2-40B4-BE49-F238E27FC236}">
                <a16:creationId xmlns:a16="http://schemas.microsoft.com/office/drawing/2014/main" id="{0CF3C36D-3B99-40D4-B21C-38DBEB8E92FA}"/>
              </a:ext>
            </a:extLst>
          </p:cNvPr>
          <p:cNvSpPr>
            <a:spLocks noGrp="1"/>
          </p:cNvSpPr>
          <p:nvPr>
            <p:ph type="title"/>
          </p:nvPr>
        </p:nvSpPr>
        <p:spPr>
          <a:xfrm>
            <a:off x="838200" y="268187"/>
            <a:ext cx="10515600" cy="1325563"/>
          </a:xfrm>
          <a:solidFill>
            <a:schemeClr val="tx1">
              <a:lumMod val="75000"/>
              <a:lumOff val="25000"/>
            </a:schemeClr>
          </a:solidFill>
        </p:spPr>
        <p:txBody>
          <a:bodyPr>
            <a:normAutofit/>
          </a:bodyPr>
          <a:lstStyle/>
          <a:p>
            <a:pPr algn="ctr"/>
            <a:r>
              <a:rPr lang="en-US">
                <a:solidFill>
                  <a:schemeClr val="bg1"/>
                </a:solidFill>
              </a:rPr>
              <a:t>Key Concept: Splitting your data into sets</a:t>
            </a:r>
          </a:p>
        </p:txBody>
      </p:sp>
      <p:graphicFrame>
        <p:nvGraphicFramePr>
          <p:cNvPr id="9" name="Content Placeholder 6">
            <a:extLst>
              <a:ext uri="{FF2B5EF4-FFF2-40B4-BE49-F238E27FC236}">
                <a16:creationId xmlns:a16="http://schemas.microsoft.com/office/drawing/2014/main" id="{A428BE7A-505B-4617-9C60-D75DE7F73E06}"/>
              </a:ext>
            </a:extLst>
          </p:cNvPr>
          <p:cNvGraphicFramePr>
            <a:graphicFrameLocks noGrp="1"/>
          </p:cNvGraphicFramePr>
          <p:nvPr>
            <p:ph idx="1"/>
            <p:extLst>
              <p:ext uri="{D42A27DB-BD31-4B8C-83A1-F6EECF244321}">
                <p14:modId xmlns:p14="http://schemas.microsoft.com/office/powerpoint/2010/main" val="770431798"/>
              </p:ext>
            </p:extLst>
          </p:nvPr>
        </p:nvGraphicFramePr>
        <p:xfrm>
          <a:off x="838200" y="1506828"/>
          <a:ext cx="10515600" cy="28388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71D563B9-C4FB-487A-B20F-76EFE4421B02}"/>
              </a:ext>
            </a:extLst>
          </p:cNvPr>
          <p:cNvPicPr>
            <a:picLocks noChangeAspect="1"/>
          </p:cNvPicPr>
          <p:nvPr/>
        </p:nvPicPr>
        <p:blipFill>
          <a:blip r:embed="rId9"/>
          <a:stretch>
            <a:fillRect/>
          </a:stretch>
        </p:blipFill>
        <p:spPr>
          <a:xfrm>
            <a:off x="221686" y="3948675"/>
            <a:ext cx="3380705" cy="2253803"/>
          </a:xfrm>
          <a:prstGeom prst="rect">
            <a:avLst/>
          </a:prstGeom>
        </p:spPr>
      </p:pic>
      <p:pic>
        <p:nvPicPr>
          <p:cNvPr id="4" name="Picture 3">
            <a:extLst>
              <a:ext uri="{FF2B5EF4-FFF2-40B4-BE49-F238E27FC236}">
                <a16:creationId xmlns:a16="http://schemas.microsoft.com/office/drawing/2014/main" id="{00E9B099-8202-4816-9A8B-80C6DF6B8D41}"/>
              </a:ext>
            </a:extLst>
          </p:cNvPr>
          <p:cNvPicPr>
            <a:picLocks noChangeAspect="1"/>
          </p:cNvPicPr>
          <p:nvPr/>
        </p:nvPicPr>
        <p:blipFill>
          <a:blip r:embed="rId10"/>
          <a:stretch>
            <a:fillRect/>
          </a:stretch>
        </p:blipFill>
        <p:spPr>
          <a:xfrm>
            <a:off x="3238586" y="4126000"/>
            <a:ext cx="3396918" cy="2141535"/>
          </a:xfrm>
          <a:prstGeom prst="rect">
            <a:avLst/>
          </a:prstGeom>
        </p:spPr>
      </p:pic>
      <p:pic>
        <p:nvPicPr>
          <p:cNvPr id="5" name="Picture 4">
            <a:extLst>
              <a:ext uri="{FF2B5EF4-FFF2-40B4-BE49-F238E27FC236}">
                <a16:creationId xmlns:a16="http://schemas.microsoft.com/office/drawing/2014/main" id="{34B65A66-143A-4B55-8737-F29D112DCD80}"/>
              </a:ext>
            </a:extLst>
          </p:cNvPr>
          <p:cNvPicPr>
            <a:picLocks noChangeAspect="1"/>
          </p:cNvPicPr>
          <p:nvPr/>
        </p:nvPicPr>
        <p:blipFill>
          <a:blip r:embed="rId11"/>
          <a:stretch>
            <a:fillRect/>
          </a:stretch>
        </p:blipFill>
        <p:spPr>
          <a:xfrm>
            <a:off x="6336517" y="3869822"/>
            <a:ext cx="3212303" cy="2141535"/>
          </a:xfrm>
          <a:prstGeom prst="rect">
            <a:avLst/>
          </a:prstGeom>
        </p:spPr>
      </p:pic>
      <p:sp>
        <p:nvSpPr>
          <p:cNvPr id="7" name="Slide Number Placeholder 6">
            <a:extLst>
              <a:ext uri="{FF2B5EF4-FFF2-40B4-BE49-F238E27FC236}">
                <a16:creationId xmlns:a16="http://schemas.microsoft.com/office/drawing/2014/main" id="{8F172470-39FC-4050-AC0B-E53B1D0C356D}"/>
              </a:ext>
            </a:extLst>
          </p:cNvPr>
          <p:cNvSpPr>
            <a:spLocks noGrp="1"/>
          </p:cNvSpPr>
          <p:nvPr>
            <p:ph type="sldNum" sz="quarter" idx="12"/>
          </p:nvPr>
        </p:nvSpPr>
        <p:spPr/>
        <p:txBody>
          <a:bodyPr/>
          <a:lstStyle/>
          <a:p>
            <a:fld id="{4854181D-6920-4594-9A5D-6CE56DC9F8B2}" type="slidenum">
              <a:rPr lang="en-US" smtClean="0"/>
              <a:t>8</a:t>
            </a:fld>
            <a:endParaRPr lang="en-US"/>
          </a:p>
        </p:txBody>
      </p:sp>
    </p:spTree>
    <p:extLst>
      <p:ext uri="{BB962C8B-B14F-4D97-AF65-F5344CB8AC3E}">
        <p14:creationId xmlns:p14="http://schemas.microsoft.com/office/powerpoint/2010/main" val="3735460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C36D-3B99-40D4-B21C-38DBEB8E92FA}"/>
              </a:ext>
            </a:extLst>
          </p:cNvPr>
          <p:cNvSpPr>
            <a:spLocks noGrp="1"/>
          </p:cNvSpPr>
          <p:nvPr>
            <p:ph type="title"/>
          </p:nvPr>
        </p:nvSpPr>
        <p:spPr>
          <a:solidFill>
            <a:schemeClr val="tx1">
              <a:lumMod val="75000"/>
              <a:lumOff val="25000"/>
            </a:schemeClr>
          </a:solidFill>
        </p:spPr>
        <p:txBody>
          <a:bodyPr>
            <a:normAutofit/>
          </a:bodyPr>
          <a:lstStyle/>
          <a:p>
            <a:pPr algn="ctr"/>
            <a:r>
              <a:rPr lang="en-US">
                <a:solidFill>
                  <a:schemeClr val="bg1"/>
                </a:solidFill>
              </a:rPr>
              <a:t>Key Concept: Splitting your data into sets</a:t>
            </a:r>
          </a:p>
        </p:txBody>
      </p:sp>
      <p:graphicFrame>
        <p:nvGraphicFramePr>
          <p:cNvPr id="9" name="Content Placeholder 6">
            <a:extLst>
              <a:ext uri="{FF2B5EF4-FFF2-40B4-BE49-F238E27FC236}">
                <a16:creationId xmlns:a16="http://schemas.microsoft.com/office/drawing/2014/main" id="{A428BE7A-505B-4617-9C60-D75DE7F73E06}"/>
              </a:ext>
            </a:extLst>
          </p:cNvPr>
          <p:cNvGraphicFramePr>
            <a:graphicFrameLocks noGrp="1"/>
          </p:cNvGraphicFramePr>
          <p:nvPr>
            <p:ph idx="1"/>
            <p:extLst>
              <p:ext uri="{D42A27DB-BD31-4B8C-83A1-F6EECF244321}">
                <p14:modId xmlns:p14="http://schemas.microsoft.com/office/powerpoint/2010/main" val="5015707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E8552C3A-17EC-48F7-B416-AF288234EB85}"/>
              </a:ext>
            </a:extLst>
          </p:cNvPr>
          <p:cNvSpPr>
            <a:spLocks noGrp="1"/>
          </p:cNvSpPr>
          <p:nvPr>
            <p:ph type="sldNum" sz="quarter" idx="12"/>
          </p:nvPr>
        </p:nvSpPr>
        <p:spPr/>
        <p:txBody>
          <a:bodyPr/>
          <a:lstStyle/>
          <a:p>
            <a:fld id="{4854181D-6920-4594-9A5D-6CE56DC9F8B2}" type="slidenum">
              <a:rPr lang="en-US" smtClean="0"/>
              <a:t>9</a:t>
            </a:fld>
            <a:endParaRPr lang="en-US"/>
          </a:p>
        </p:txBody>
      </p:sp>
    </p:spTree>
    <p:extLst>
      <p:ext uri="{BB962C8B-B14F-4D97-AF65-F5344CB8AC3E}">
        <p14:creationId xmlns:p14="http://schemas.microsoft.com/office/powerpoint/2010/main" val="2020834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1612</TotalTime>
  <Words>9942</Words>
  <Application>Microsoft Office PowerPoint</Application>
  <PresentationFormat>Widescreen</PresentationFormat>
  <Paragraphs>724</Paragraphs>
  <Slides>44</Slides>
  <Notes>44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Arial</vt:lpstr>
      <vt:lpstr>Calibri</vt:lpstr>
      <vt:lpstr>Calibri Light</vt:lpstr>
      <vt:lpstr>Helvetica</vt:lpstr>
      <vt:lpstr>Helvetica Neue</vt:lpstr>
      <vt:lpstr>IBM Plex Sans</vt:lpstr>
      <vt:lpstr>Segoe UI</vt:lpstr>
      <vt:lpstr>sohne</vt:lpstr>
      <vt:lpstr>Times New Roman</vt:lpstr>
      <vt:lpstr>Ubuntu</vt:lpstr>
      <vt:lpstr>Office Theme</vt:lpstr>
      <vt:lpstr>1_Office Theme</vt:lpstr>
      <vt:lpstr>Getting started with AI &amp; Computer Vision</vt:lpstr>
      <vt:lpstr>Kristina Mishra https://www.linkedin.com/in/kristina-mishra/</vt:lpstr>
      <vt:lpstr>Background</vt:lpstr>
      <vt:lpstr>What does it all mean???</vt:lpstr>
      <vt:lpstr>Some Computer Vision Tasks</vt:lpstr>
      <vt:lpstr>Key Terms With Images</vt:lpstr>
      <vt:lpstr>Key Concept: Splitting your data into sets</vt:lpstr>
      <vt:lpstr>Key Concept: Splitting your data into sets</vt:lpstr>
      <vt:lpstr>Key Concept: Splitting your data into sets</vt:lpstr>
      <vt:lpstr>Key Terms: Channels</vt:lpstr>
      <vt:lpstr>My Project</vt:lpstr>
      <vt:lpstr>The 3 Stage Process</vt:lpstr>
      <vt:lpstr>Dataset</vt:lpstr>
      <vt:lpstr>Problem 1: Annotations</vt:lpstr>
      <vt:lpstr>Problem 1: Annotations</vt:lpstr>
      <vt:lpstr>Problem 1: Annotations</vt:lpstr>
      <vt:lpstr>Problem 1: Annotations</vt:lpstr>
      <vt:lpstr>Problem 1: Annotations</vt:lpstr>
      <vt:lpstr>ALERT</vt:lpstr>
      <vt:lpstr>SegNet Architecture</vt:lpstr>
      <vt:lpstr>Holistically-Nested Edge Detection</vt:lpstr>
      <vt:lpstr>Integrated Architecture: SegNet + HED</vt:lpstr>
      <vt:lpstr>Problem 2:  Neural Networks are not plug and play</vt:lpstr>
      <vt:lpstr>Problem 2:  Neural Networks are not plug and play</vt:lpstr>
      <vt:lpstr>Problem 3: Ground Truth Images</vt:lpstr>
      <vt:lpstr>Changing Channels</vt:lpstr>
      <vt:lpstr>Changing Channels</vt:lpstr>
      <vt:lpstr>Changing Channels</vt:lpstr>
      <vt:lpstr>Problem 4: Data Splits</vt:lpstr>
      <vt:lpstr>Problem 4: Data Splits</vt:lpstr>
      <vt:lpstr>Problem 4: Data Splits</vt:lpstr>
      <vt:lpstr>Initial Results</vt:lpstr>
      <vt:lpstr>PowerPoint Presentation</vt:lpstr>
      <vt:lpstr>Anatomy of an image</vt:lpstr>
      <vt:lpstr>New Metrics</vt:lpstr>
      <vt:lpstr>Initial Results</vt:lpstr>
      <vt:lpstr>Initial Results</vt:lpstr>
      <vt:lpstr>Synthetic Data</vt:lpstr>
      <vt:lpstr>Results</vt:lpstr>
      <vt:lpstr>Recap</vt:lpstr>
      <vt:lpstr>Predictions</vt:lpstr>
      <vt:lpstr>PowerPoint Presentation</vt:lpstr>
      <vt:lpstr>The End</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AI &amp; Computer Vision</dc:title>
  <dc:creator>Kristina Mishra</dc:creator>
  <cp:lastModifiedBy>Kristina Mishra</cp:lastModifiedBy>
  <cp:revision>1</cp:revision>
  <cp:lastPrinted>2021-10-15T14:29:16Z</cp:lastPrinted>
  <dcterms:created xsi:type="dcterms:W3CDTF">2021-08-20T14:07:04Z</dcterms:created>
  <dcterms:modified xsi:type="dcterms:W3CDTF">2021-10-22T00:21:32Z</dcterms:modified>
</cp:coreProperties>
</file>